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7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y="6858000" cx="12192000"/>
  <p:notesSz cx="6858000" cy="9144000"/>
  <p:embeddedFontLst>
    <p:embeddedFont>
      <p:font typeface="Lato"/>
      <p:regular r:id="rId28"/>
      <p:bold r:id="rId29"/>
      <p:italic r:id="rId30"/>
      <p:boldItalic r:id="rId31"/>
    </p:embeddedFont>
    <p:embeddedFont>
      <p:font typeface="Arial Narrow"/>
      <p:regular r:id="rId32"/>
      <p:bold r:id="rId33"/>
      <p:italic r:id="rId34"/>
      <p:boldItalic r:id="rId35"/>
    </p:embeddedFont>
    <p:embeddedFont>
      <p:font typeface="Lato Light"/>
      <p:regular r:id="rId36"/>
      <p:bold r:id="rId37"/>
      <p:italic r:id="rId38"/>
      <p:boldItalic r:id="rId39"/>
    </p:embeddedFont>
    <p:embeddedFont>
      <p:font typeface="Roboto Mono"/>
      <p:regular r:id="rId40"/>
      <p:bold r:id="rId41"/>
      <p:italic r:id="rId42"/>
      <p:boldItalic r:id="rId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</p:guideLst>
    </p:cSldViewPr>
  </p:notes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Mono-regular.fntdata"/><Relationship Id="rId20" Type="http://schemas.openxmlformats.org/officeDocument/2006/relationships/slide" Target="slides/slide15.xml"/><Relationship Id="rId42" Type="http://schemas.openxmlformats.org/officeDocument/2006/relationships/font" Target="fonts/RobotoMono-italic.fntdata"/><Relationship Id="rId41" Type="http://schemas.openxmlformats.org/officeDocument/2006/relationships/font" Target="fonts/RobotoMono-bold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43" Type="http://schemas.openxmlformats.org/officeDocument/2006/relationships/font" Target="fonts/RobotoMono-boldItalic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Lato-regular.fntdata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Lato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Lato-boldItalic.fntdata"/><Relationship Id="rId30" Type="http://schemas.openxmlformats.org/officeDocument/2006/relationships/font" Target="fonts/Lato-italic.fntdata"/><Relationship Id="rId11" Type="http://schemas.openxmlformats.org/officeDocument/2006/relationships/slide" Target="slides/slide6.xml"/><Relationship Id="rId33" Type="http://schemas.openxmlformats.org/officeDocument/2006/relationships/font" Target="fonts/ArialNarrow-bold.fntdata"/><Relationship Id="rId10" Type="http://schemas.openxmlformats.org/officeDocument/2006/relationships/slide" Target="slides/slide5.xml"/><Relationship Id="rId32" Type="http://schemas.openxmlformats.org/officeDocument/2006/relationships/font" Target="fonts/ArialNarrow-regular.fntdata"/><Relationship Id="rId13" Type="http://schemas.openxmlformats.org/officeDocument/2006/relationships/slide" Target="slides/slide8.xml"/><Relationship Id="rId35" Type="http://schemas.openxmlformats.org/officeDocument/2006/relationships/font" Target="fonts/ArialNarrow-boldItalic.fntdata"/><Relationship Id="rId12" Type="http://schemas.openxmlformats.org/officeDocument/2006/relationships/slide" Target="slides/slide7.xml"/><Relationship Id="rId34" Type="http://schemas.openxmlformats.org/officeDocument/2006/relationships/font" Target="fonts/ArialNarrow-italic.fntdata"/><Relationship Id="rId15" Type="http://schemas.openxmlformats.org/officeDocument/2006/relationships/slide" Target="slides/slide10.xml"/><Relationship Id="rId37" Type="http://schemas.openxmlformats.org/officeDocument/2006/relationships/font" Target="fonts/LatoLight-bold.fntdata"/><Relationship Id="rId14" Type="http://schemas.openxmlformats.org/officeDocument/2006/relationships/slide" Target="slides/slide9.xml"/><Relationship Id="rId36" Type="http://schemas.openxmlformats.org/officeDocument/2006/relationships/font" Target="fonts/LatoLight-regular.fntdata"/><Relationship Id="rId17" Type="http://schemas.openxmlformats.org/officeDocument/2006/relationships/slide" Target="slides/slide12.xml"/><Relationship Id="rId39" Type="http://schemas.openxmlformats.org/officeDocument/2006/relationships/font" Target="fonts/LatoLight-boldItalic.fntdata"/><Relationship Id="rId16" Type="http://schemas.openxmlformats.org/officeDocument/2006/relationships/slide" Target="slides/slide11.xml"/><Relationship Id="rId38" Type="http://schemas.openxmlformats.org/officeDocument/2006/relationships/font" Target="fonts/LatoLight-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4269722907_0_7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g4269722907_0_7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4269722907_0_6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g4269722907_0_6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4269722907_0_9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g4269722907_0_9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4269722907_0_10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g4269722907_0_10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4269722907_0_1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g4269722907_0_1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4269722907_0_5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g4269722907_0_5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428be63d71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g428be63d71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428be63d71_0_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g428be63d71_0_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428be63d71_0_2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g428be63d71_0_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428be63d71_0_1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g428be63d71_0_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4103e88432_0_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g4103e88432_0_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428be63d71_0_3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g428be63d71_0_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4269722907_0_13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g4269722907_0_1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4002f7c42b_0_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g4002f7c42b_0_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4002f7c42b_0_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g4002f7c42b_0_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4269722907_0_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g4269722907_0_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4269722907_0_3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g4269722907_0_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4269722907_0_4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g4269722907_0_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4269722907_0_4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g4269722907_0_4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6.png"/><Relationship Id="rId4" Type="http://schemas.openxmlformats.org/officeDocument/2006/relationships/image" Target="../media/image9.png"/><Relationship Id="rId5" Type="http://schemas.openxmlformats.org/officeDocument/2006/relationships/image" Target="../media/image5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">
  <p:cSld name="Custom Layout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568147" y="2795201"/>
            <a:ext cx="6858000" cy="133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2"/>
          <p:cNvSpPr/>
          <p:nvPr/>
        </p:nvSpPr>
        <p:spPr>
          <a:xfrm>
            <a:off x="10901680" y="5740400"/>
            <a:ext cx="1290320" cy="111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2"/>
          <p:cNvSpPr/>
          <p:nvPr/>
        </p:nvSpPr>
        <p:spPr>
          <a:xfrm>
            <a:off x="10901680" y="0"/>
            <a:ext cx="1290320" cy="111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6_Master Slide 2">
  <p:cSld name="6_Master Slide 2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1"/>
          <p:cNvSpPr/>
          <p:nvPr>
            <p:ph idx="2" type="chart"/>
          </p:nvPr>
        </p:nvSpPr>
        <p:spPr>
          <a:xfrm>
            <a:off x="762000" y="2076450"/>
            <a:ext cx="4941672" cy="3557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88" name="Google Shape;88;p11"/>
          <p:cNvSpPr txBox="1"/>
          <p:nvPr>
            <p:ph type="title"/>
          </p:nvPr>
        </p:nvSpPr>
        <p:spPr>
          <a:xfrm>
            <a:off x="762000" y="426416"/>
            <a:ext cx="10045470" cy="8257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9" name="Google Shape;89;p11"/>
          <p:cNvSpPr/>
          <p:nvPr/>
        </p:nvSpPr>
        <p:spPr>
          <a:xfrm>
            <a:off x="866275" y="1028800"/>
            <a:ext cx="880024" cy="48126"/>
          </a:xfrm>
          <a:prstGeom prst="rect">
            <a:avLst/>
          </a:prstGeom>
          <a:solidFill>
            <a:srgbClr val="33409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7030A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11"/>
          <p:cNvSpPr txBox="1"/>
          <p:nvPr>
            <p:ph idx="1" type="body"/>
          </p:nvPr>
        </p:nvSpPr>
        <p:spPr>
          <a:xfrm>
            <a:off x="762000" y="1257440"/>
            <a:ext cx="10043939" cy="3956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91" name="Google Shape;91;p11"/>
          <p:cNvSpPr txBox="1"/>
          <p:nvPr>
            <p:ph idx="3" type="body"/>
          </p:nvPr>
        </p:nvSpPr>
        <p:spPr>
          <a:xfrm>
            <a:off x="6096000" y="2082396"/>
            <a:ext cx="5295900" cy="35505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409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3409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3409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3409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480">
          <p15:clr>
            <a:srgbClr val="FBAE40"/>
          </p15:clr>
        </p15:guide>
        <p15:guide id="4" pos="7176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_Master Slide 2">
  <p:cSld name="3_Master Slide 2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2"/>
          <p:cNvPicPr preferRelativeResize="0"/>
          <p:nvPr/>
        </p:nvPicPr>
        <p:blipFill rotWithShape="1">
          <a:blip r:embed="rId2">
            <a:alphaModFix/>
          </a:blip>
          <a:srcRect b="0" l="0" r="12839" t="0"/>
          <a:stretch/>
        </p:blipFill>
        <p:spPr>
          <a:xfrm>
            <a:off x="6391053" y="1837038"/>
            <a:ext cx="5800947" cy="4028303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2"/>
          <p:cNvSpPr/>
          <p:nvPr>
            <p:ph idx="2" type="pic"/>
          </p:nvPr>
        </p:nvSpPr>
        <p:spPr>
          <a:xfrm>
            <a:off x="7224584" y="2046100"/>
            <a:ext cx="4967415" cy="3160214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95" name="Google Shape;95;p12"/>
          <p:cNvSpPr txBox="1"/>
          <p:nvPr>
            <p:ph type="title"/>
          </p:nvPr>
        </p:nvSpPr>
        <p:spPr>
          <a:xfrm>
            <a:off x="762000" y="426416"/>
            <a:ext cx="10045470" cy="8257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96" name="Google Shape;96;p12"/>
          <p:cNvSpPr/>
          <p:nvPr/>
        </p:nvSpPr>
        <p:spPr>
          <a:xfrm>
            <a:off x="866275" y="1028800"/>
            <a:ext cx="880024" cy="48126"/>
          </a:xfrm>
          <a:prstGeom prst="rect">
            <a:avLst/>
          </a:prstGeom>
          <a:solidFill>
            <a:srgbClr val="33409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7030A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12"/>
          <p:cNvSpPr txBox="1"/>
          <p:nvPr>
            <p:ph idx="1" type="body"/>
          </p:nvPr>
        </p:nvSpPr>
        <p:spPr>
          <a:xfrm>
            <a:off x="762000" y="1257440"/>
            <a:ext cx="10043939" cy="3956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98" name="Google Shape;98;p12"/>
          <p:cNvSpPr txBox="1"/>
          <p:nvPr>
            <p:ph idx="3" type="body"/>
          </p:nvPr>
        </p:nvSpPr>
        <p:spPr>
          <a:xfrm>
            <a:off x="762001" y="2082396"/>
            <a:ext cx="5334000" cy="35505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409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3409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3409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3409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480">
          <p15:clr>
            <a:srgbClr val="FBAE40"/>
          </p15:clr>
        </p15:guide>
        <p15:guide id="4" pos="7176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_Master Slide 2">
  <p:cSld name="4_Master Slide 2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13"/>
          <p:cNvPicPr preferRelativeResize="0"/>
          <p:nvPr/>
        </p:nvPicPr>
        <p:blipFill rotWithShape="1">
          <a:blip r:embed="rId2">
            <a:alphaModFix/>
          </a:blip>
          <a:srcRect b="4156" l="0" r="5634" t="0"/>
          <a:stretch/>
        </p:blipFill>
        <p:spPr>
          <a:xfrm>
            <a:off x="6260757" y="1589256"/>
            <a:ext cx="5931243" cy="5268744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3"/>
          <p:cNvSpPr/>
          <p:nvPr>
            <p:ph idx="2" type="pic"/>
          </p:nvPr>
        </p:nvSpPr>
        <p:spPr>
          <a:xfrm>
            <a:off x="6612461" y="1946649"/>
            <a:ext cx="5579539" cy="316081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102" name="Google Shape;102;p13"/>
          <p:cNvSpPr txBox="1"/>
          <p:nvPr>
            <p:ph type="title"/>
          </p:nvPr>
        </p:nvSpPr>
        <p:spPr>
          <a:xfrm>
            <a:off x="762000" y="426416"/>
            <a:ext cx="10045470" cy="8257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03" name="Google Shape;103;p13"/>
          <p:cNvSpPr/>
          <p:nvPr/>
        </p:nvSpPr>
        <p:spPr>
          <a:xfrm>
            <a:off x="866275" y="1028800"/>
            <a:ext cx="880024" cy="48126"/>
          </a:xfrm>
          <a:prstGeom prst="rect">
            <a:avLst/>
          </a:prstGeom>
          <a:solidFill>
            <a:srgbClr val="33409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7030A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13"/>
          <p:cNvSpPr txBox="1"/>
          <p:nvPr>
            <p:ph idx="1" type="body"/>
          </p:nvPr>
        </p:nvSpPr>
        <p:spPr>
          <a:xfrm>
            <a:off x="762000" y="1257440"/>
            <a:ext cx="10043939" cy="3956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105" name="Google Shape;105;p13"/>
          <p:cNvSpPr txBox="1"/>
          <p:nvPr>
            <p:ph idx="3" type="body"/>
          </p:nvPr>
        </p:nvSpPr>
        <p:spPr>
          <a:xfrm>
            <a:off x="762001" y="2082396"/>
            <a:ext cx="5334000" cy="35505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409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3409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3409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3409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480">
          <p15:clr>
            <a:srgbClr val="FBAE40"/>
          </p15:clr>
        </p15:guide>
        <p15:guide id="4" pos="7176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full page">
  <p:cSld name="Picture full page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4"/>
          <p:cNvSpPr/>
          <p:nvPr>
            <p:ph idx="2" type="pic"/>
          </p:nvPr>
        </p:nvSpPr>
        <p:spPr>
          <a:xfrm>
            <a:off x="0" y="2088129"/>
            <a:ext cx="12192000" cy="3540943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108" name="Google Shape;108;p14"/>
          <p:cNvSpPr txBox="1"/>
          <p:nvPr>
            <p:ph type="title"/>
          </p:nvPr>
        </p:nvSpPr>
        <p:spPr>
          <a:xfrm>
            <a:off x="762000" y="426416"/>
            <a:ext cx="10045470" cy="8257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09" name="Google Shape;109;p14"/>
          <p:cNvSpPr/>
          <p:nvPr/>
        </p:nvSpPr>
        <p:spPr>
          <a:xfrm>
            <a:off x="866275" y="1028800"/>
            <a:ext cx="880024" cy="48126"/>
          </a:xfrm>
          <a:prstGeom prst="rect">
            <a:avLst/>
          </a:prstGeom>
          <a:solidFill>
            <a:srgbClr val="33409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7030A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14"/>
          <p:cNvSpPr txBox="1"/>
          <p:nvPr>
            <p:ph idx="1" type="body"/>
          </p:nvPr>
        </p:nvSpPr>
        <p:spPr>
          <a:xfrm>
            <a:off x="762000" y="1257440"/>
            <a:ext cx="10043939" cy="3956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_Master Slide 4">
  <p:cSld name="3_Master Slide 4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3409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3" name="Google Shape;113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034394" y="377256"/>
            <a:ext cx="754381" cy="311084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5"/>
          <p:cNvSpPr/>
          <p:nvPr/>
        </p:nvSpPr>
        <p:spPr>
          <a:xfrm>
            <a:off x="11341003" y="6004967"/>
            <a:ext cx="479630" cy="479505"/>
          </a:xfrm>
          <a:prstGeom prst="ellipse">
            <a:avLst/>
          </a:prstGeom>
          <a:solidFill>
            <a:srgbClr val="334095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2850" lIns="45700" spcFirstLastPara="1" rIns="45700" wrap="square" tIns="228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15"/>
          <p:cNvSpPr txBox="1"/>
          <p:nvPr/>
        </p:nvSpPr>
        <p:spPr>
          <a:xfrm>
            <a:off x="11403563" y="6106750"/>
            <a:ext cx="372145" cy="276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15"/>
          <p:cNvSpPr/>
          <p:nvPr>
            <p:ph idx="2" type="pic"/>
          </p:nvPr>
        </p:nvSpPr>
        <p:spPr>
          <a:xfrm>
            <a:off x="0" y="2085643"/>
            <a:ext cx="5199017" cy="354342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117" name="Google Shape;117;p15"/>
          <p:cNvSpPr txBox="1"/>
          <p:nvPr>
            <p:ph type="title"/>
          </p:nvPr>
        </p:nvSpPr>
        <p:spPr>
          <a:xfrm>
            <a:off x="762000" y="426416"/>
            <a:ext cx="10045470" cy="8257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8" name="Google Shape;118;p15"/>
          <p:cNvSpPr/>
          <p:nvPr/>
        </p:nvSpPr>
        <p:spPr>
          <a:xfrm>
            <a:off x="866275" y="1028800"/>
            <a:ext cx="880024" cy="4812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15"/>
          <p:cNvSpPr txBox="1"/>
          <p:nvPr>
            <p:ph idx="1" type="body"/>
          </p:nvPr>
        </p:nvSpPr>
        <p:spPr>
          <a:xfrm>
            <a:off x="762000" y="1257440"/>
            <a:ext cx="10043939" cy="3956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120" name="Google Shape;120;p15"/>
          <p:cNvSpPr txBox="1"/>
          <p:nvPr>
            <p:ph idx="3" type="body"/>
          </p:nvPr>
        </p:nvSpPr>
        <p:spPr>
          <a:xfrm>
            <a:off x="5487563" y="2082396"/>
            <a:ext cx="5918005" cy="35505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Custom Layout">
  <p:cSld name="1_Custom Layout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" name="Google Shape;122;p16"/>
          <p:cNvGrpSpPr/>
          <p:nvPr/>
        </p:nvGrpSpPr>
        <p:grpSpPr>
          <a:xfrm>
            <a:off x="4485206" y="3321696"/>
            <a:ext cx="2929677" cy="555263"/>
            <a:chOff x="4485206" y="3321696"/>
            <a:chExt cx="2929677" cy="555263"/>
          </a:xfrm>
        </p:grpSpPr>
        <p:pic>
          <p:nvPicPr>
            <p:cNvPr id="123" name="Google Shape;123;p16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6116308" y="3334350"/>
              <a:ext cx="485622" cy="48234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4" name="Google Shape;124;p1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898278" y="3321696"/>
              <a:ext cx="516605" cy="55526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5" name="Google Shape;125;p1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291624" y="3337086"/>
              <a:ext cx="516533" cy="5165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6" name="Google Shape;126;p1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4485206" y="3371278"/>
              <a:ext cx="482341" cy="48234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7" name="Google Shape;127;p16"/>
          <p:cNvSpPr txBox="1"/>
          <p:nvPr/>
        </p:nvSpPr>
        <p:spPr>
          <a:xfrm>
            <a:off x="4939503" y="2627369"/>
            <a:ext cx="2021082" cy="3864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2A34"/>
              </a:buClr>
              <a:buSzPts val="1800"/>
              <a:buFont typeface="Arial"/>
              <a:buNone/>
            </a:pPr>
            <a:r>
              <a:rPr b="0" lang="en-US" sz="1800">
                <a:solidFill>
                  <a:srgbClr val="222A34"/>
                </a:solidFill>
                <a:latin typeface="Arial"/>
                <a:ea typeface="Arial"/>
                <a:cs typeface="Arial"/>
                <a:sym typeface="Arial"/>
              </a:rPr>
              <a:t>FOLLOW US</a:t>
            </a:r>
            <a:r>
              <a:rPr b="1" lang="en-US" sz="1800">
                <a:solidFill>
                  <a:srgbClr val="222A34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endParaRPr/>
          </a:p>
        </p:txBody>
      </p:sp>
      <p:sp>
        <p:nvSpPr>
          <p:cNvPr id="128" name="Google Shape;128;p16"/>
          <p:cNvSpPr/>
          <p:nvPr/>
        </p:nvSpPr>
        <p:spPr>
          <a:xfrm>
            <a:off x="10901680" y="5740400"/>
            <a:ext cx="1290320" cy="111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16"/>
          <p:cNvSpPr/>
          <p:nvPr/>
        </p:nvSpPr>
        <p:spPr>
          <a:xfrm>
            <a:off x="10901680" y="0"/>
            <a:ext cx="1290320" cy="111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_Custom Layout">
  <p:cSld name="5_Custom Layout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7"/>
          <p:cNvSpPr/>
          <p:nvPr/>
        </p:nvSpPr>
        <p:spPr>
          <a:xfrm>
            <a:off x="10901680" y="5740400"/>
            <a:ext cx="1290320" cy="111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17"/>
          <p:cNvSpPr/>
          <p:nvPr/>
        </p:nvSpPr>
        <p:spPr>
          <a:xfrm>
            <a:off x="10901680" y="0"/>
            <a:ext cx="1290320" cy="111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_Custom Layout">
  <p:cSld name="3_Custom Layout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8"/>
          <p:cNvSpPr txBox="1"/>
          <p:nvPr/>
        </p:nvSpPr>
        <p:spPr>
          <a:xfrm>
            <a:off x="11616267" y="-3488267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18"/>
          <p:cNvSpPr/>
          <p:nvPr/>
        </p:nvSpPr>
        <p:spPr>
          <a:xfrm>
            <a:off x="10901680" y="5740400"/>
            <a:ext cx="1290320" cy="111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18"/>
          <p:cNvSpPr/>
          <p:nvPr/>
        </p:nvSpPr>
        <p:spPr>
          <a:xfrm rot="-2887465">
            <a:off x="-1178182" y="1302352"/>
            <a:ext cx="5286853" cy="800024"/>
          </a:xfrm>
          <a:custGeom>
            <a:rect b="b" l="l" r="r" t="t"/>
            <a:pathLst>
              <a:path extrusionOk="0" h="800024" w="5286853">
                <a:moveTo>
                  <a:pt x="0" y="800024"/>
                </a:moveTo>
                <a:lnTo>
                  <a:pt x="870735" y="16520"/>
                </a:lnTo>
                <a:lnTo>
                  <a:pt x="4580511" y="0"/>
                </a:lnTo>
                <a:lnTo>
                  <a:pt x="5286853" y="789274"/>
                </a:lnTo>
                <a:lnTo>
                  <a:pt x="0" y="800024"/>
                </a:lnTo>
                <a:close/>
              </a:path>
            </a:pathLst>
          </a:custGeom>
          <a:solidFill>
            <a:srgbClr val="D5E15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18"/>
          <p:cNvSpPr/>
          <p:nvPr/>
        </p:nvSpPr>
        <p:spPr>
          <a:xfrm rot="-2887465">
            <a:off x="-1166009" y="2663416"/>
            <a:ext cx="5266220" cy="776083"/>
          </a:xfrm>
          <a:custGeom>
            <a:rect b="b" l="l" r="r" t="t"/>
            <a:pathLst>
              <a:path extrusionOk="0" h="776083" w="5266220">
                <a:moveTo>
                  <a:pt x="0" y="776083"/>
                </a:moveTo>
                <a:lnTo>
                  <a:pt x="866645" y="0"/>
                </a:lnTo>
                <a:lnTo>
                  <a:pt x="5266220" y="2724"/>
                </a:lnTo>
                <a:lnTo>
                  <a:pt x="4402635" y="770300"/>
                </a:lnTo>
                <a:lnTo>
                  <a:pt x="0" y="776083"/>
                </a:lnTo>
                <a:close/>
              </a:path>
            </a:pathLst>
          </a:custGeom>
          <a:solidFill>
            <a:srgbClr val="D5E15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18"/>
          <p:cNvSpPr/>
          <p:nvPr/>
        </p:nvSpPr>
        <p:spPr>
          <a:xfrm rot="-2887465">
            <a:off x="1041900" y="2520733"/>
            <a:ext cx="3488346" cy="778716"/>
          </a:xfrm>
          <a:custGeom>
            <a:rect b="b" l="l" r="r" t="t"/>
            <a:pathLst>
              <a:path extrusionOk="0" h="826349" w="7870964">
                <a:moveTo>
                  <a:pt x="0" y="817187"/>
                </a:moveTo>
                <a:lnTo>
                  <a:pt x="1964896" y="0"/>
                </a:lnTo>
                <a:lnTo>
                  <a:pt x="7870963" y="7000"/>
                </a:lnTo>
                <a:lnTo>
                  <a:pt x="5911771" y="826349"/>
                </a:lnTo>
                <a:lnTo>
                  <a:pt x="0" y="817187"/>
                </a:lnTo>
                <a:close/>
              </a:path>
            </a:pathLst>
          </a:custGeom>
          <a:solidFill>
            <a:srgbClr val="D5E15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18"/>
          <p:cNvSpPr/>
          <p:nvPr/>
        </p:nvSpPr>
        <p:spPr>
          <a:xfrm rot="-2887465">
            <a:off x="2351646" y="273863"/>
            <a:ext cx="2503484" cy="782999"/>
          </a:xfrm>
          <a:custGeom>
            <a:rect b="b" l="l" r="r" t="t"/>
            <a:pathLst>
              <a:path extrusionOk="0" h="782999" w="5648760">
                <a:moveTo>
                  <a:pt x="0" y="775749"/>
                </a:moveTo>
                <a:lnTo>
                  <a:pt x="1945153" y="0"/>
                </a:lnTo>
                <a:lnTo>
                  <a:pt x="4079233" y="5891"/>
                </a:lnTo>
                <a:lnTo>
                  <a:pt x="5648759" y="782999"/>
                </a:lnTo>
                <a:lnTo>
                  <a:pt x="0" y="775749"/>
                </a:lnTo>
                <a:close/>
              </a:path>
            </a:pathLst>
          </a:custGeom>
          <a:solidFill>
            <a:srgbClr val="D5E15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18"/>
          <p:cNvSpPr/>
          <p:nvPr/>
        </p:nvSpPr>
        <p:spPr>
          <a:xfrm rot="-2887465">
            <a:off x="3076164" y="826860"/>
            <a:ext cx="2474674" cy="767142"/>
          </a:xfrm>
          <a:custGeom>
            <a:rect b="b" l="l" r="r" t="t"/>
            <a:pathLst>
              <a:path extrusionOk="0" h="795670" w="5583755">
                <a:moveTo>
                  <a:pt x="0" y="795670"/>
                </a:moveTo>
                <a:lnTo>
                  <a:pt x="1952583" y="0"/>
                </a:lnTo>
                <a:lnTo>
                  <a:pt x="5583755" y="3388"/>
                </a:lnTo>
                <a:lnTo>
                  <a:pt x="3595574" y="790807"/>
                </a:lnTo>
                <a:lnTo>
                  <a:pt x="0" y="795670"/>
                </a:lnTo>
                <a:close/>
              </a:path>
            </a:pathLst>
          </a:custGeom>
          <a:solidFill>
            <a:srgbClr val="D5E15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endParaRPr/>
          </a:p>
        </p:txBody>
      </p:sp>
      <p:sp>
        <p:nvSpPr>
          <p:cNvPr id="141" name="Google Shape;141;p18"/>
          <p:cNvSpPr/>
          <p:nvPr/>
        </p:nvSpPr>
        <p:spPr>
          <a:xfrm rot="-2887465">
            <a:off x="-874721" y="631138"/>
            <a:ext cx="3469767" cy="798889"/>
          </a:xfrm>
          <a:custGeom>
            <a:rect b="b" l="l" r="r" t="t"/>
            <a:pathLst>
              <a:path extrusionOk="0" h="798889" w="5377932">
                <a:moveTo>
                  <a:pt x="0" y="798889"/>
                </a:moveTo>
                <a:lnTo>
                  <a:pt x="1375714" y="4176"/>
                </a:lnTo>
                <a:lnTo>
                  <a:pt x="4282422" y="0"/>
                </a:lnTo>
                <a:lnTo>
                  <a:pt x="5377932" y="790512"/>
                </a:lnTo>
                <a:lnTo>
                  <a:pt x="0" y="798889"/>
                </a:lnTo>
                <a:close/>
              </a:path>
            </a:pathLst>
          </a:custGeom>
          <a:solidFill>
            <a:srgbClr val="D5E15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18"/>
          <p:cNvSpPr/>
          <p:nvPr/>
        </p:nvSpPr>
        <p:spPr>
          <a:xfrm rot="-2887465">
            <a:off x="-573903" y="-91275"/>
            <a:ext cx="1645460" cy="842195"/>
          </a:xfrm>
          <a:custGeom>
            <a:rect b="b" l="l" r="r" t="t"/>
            <a:pathLst>
              <a:path extrusionOk="0" h="842195" w="5314181">
                <a:moveTo>
                  <a:pt x="0" y="822828"/>
                </a:moveTo>
                <a:lnTo>
                  <a:pt x="2882278" y="0"/>
                </a:lnTo>
                <a:lnTo>
                  <a:pt x="5314181" y="842195"/>
                </a:lnTo>
                <a:lnTo>
                  <a:pt x="0" y="822828"/>
                </a:lnTo>
                <a:close/>
              </a:path>
            </a:pathLst>
          </a:custGeom>
          <a:solidFill>
            <a:srgbClr val="D5E15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18"/>
          <p:cNvSpPr txBox="1"/>
          <p:nvPr>
            <p:ph idx="1" type="body"/>
          </p:nvPr>
        </p:nvSpPr>
        <p:spPr>
          <a:xfrm>
            <a:off x="3716914" y="2526755"/>
            <a:ext cx="7248798" cy="15136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 b="1" i="0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144" name="Google Shape;144;p18"/>
          <p:cNvSpPr txBox="1"/>
          <p:nvPr>
            <p:ph idx="2" type="body"/>
          </p:nvPr>
        </p:nvSpPr>
        <p:spPr>
          <a:xfrm>
            <a:off x="3727545" y="4054299"/>
            <a:ext cx="7248798" cy="13966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_Custom Layout">
  <p:cSld name="4_Custom Layout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9"/>
          <p:cNvSpPr txBox="1"/>
          <p:nvPr/>
        </p:nvSpPr>
        <p:spPr>
          <a:xfrm>
            <a:off x="11616267" y="-3488267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19"/>
          <p:cNvSpPr/>
          <p:nvPr/>
        </p:nvSpPr>
        <p:spPr>
          <a:xfrm>
            <a:off x="10901680" y="5740400"/>
            <a:ext cx="1290320" cy="111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19"/>
          <p:cNvSpPr/>
          <p:nvPr/>
        </p:nvSpPr>
        <p:spPr>
          <a:xfrm rot="-2887465">
            <a:off x="-1178182" y="1302352"/>
            <a:ext cx="5286853" cy="800024"/>
          </a:xfrm>
          <a:custGeom>
            <a:rect b="b" l="l" r="r" t="t"/>
            <a:pathLst>
              <a:path extrusionOk="0" h="800024" w="5286853">
                <a:moveTo>
                  <a:pt x="0" y="800024"/>
                </a:moveTo>
                <a:lnTo>
                  <a:pt x="870735" y="16520"/>
                </a:lnTo>
                <a:lnTo>
                  <a:pt x="4580511" y="0"/>
                </a:lnTo>
                <a:lnTo>
                  <a:pt x="5286853" y="789274"/>
                </a:lnTo>
                <a:lnTo>
                  <a:pt x="0" y="800024"/>
                </a:lnTo>
                <a:close/>
              </a:path>
            </a:pathLst>
          </a:custGeom>
          <a:solidFill>
            <a:srgbClr val="9227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19"/>
          <p:cNvSpPr/>
          <p:nvPr/>
        </p:nvSpPr>
        <p:spPr>
          <a:xfrm rot="-2887465">
            <a:off x="-1166009" y="2663416"/>
            <a:ext cx="5266220" cy="776083"/>
          </a:xfrm>
          <a:custGeom>
            <a:rect b="b" l="l" r="r" t="t"/>
            <a:pathLst>
              <a:path extrusionOk="0" h="776083" w="5266220">
                <a:moveTo>
                  <a:pt x="0" y="776083"/>
                </a:moveTo>
                <a:lnTo>
                  <a:pt x="866645" y="0"/>
                </a:lnTo>
                <a:lnTo>
                  <a:pt x="5266220" y="2724"/>
                </a:lnTo>
                <a:lnTo>
                  <a:pt x="4402635" y="770300"/>
                </a:lnTo>
                <a:lnTo>
                  <a:pt x="0" y="776083"/>
                </a:lnTo>
                <a:close/>
              </a:path>
            </a:pathLst>
          </a:custGeom>
          <a:solidFill>
            <a:srgbClr val="9227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19"/>
          <p:cNvSpPr/>
          <p:nvPr/>
        </p:nvSpPr>
        <p:spPr>
          <a:xfrm rot="-2887465">
            <a:off x="1041900" y="2520733"/>
            <a:ext cx="3488346" cy="778716"/>
          </a:xfrm>
          <a:custGeom>
            <a:rect b="b" l="l" r="r" t="t"/>
            <a:pathLst>
              <a:path extrusionOk="0" h="826349" w="7870964">
                <a:moveTo>
                  <a:pt x="0" y="817187"/>
                </a:moveTo>
                <a:lnTo>
                  <a:pt x="1964896" y="0"/>
                </a:lnTo>
                <a:lnTo>
                  <a:pt x="7870963" y="7000"/>
                </a:lnTo>
                <a:lnTo>
                  <a:pt x="5911771" y="826349"/>
                </a:lnTo>
                <a:lnTo>
                  <a:pt x="0" y="817187"/>
                </a:lnTo>
                <a:close/>
              </a:path>
            </a:pathLst>
          </a:custGeom>
          <a:solidFill>
            <a:srgbClr val="9227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19"/>
          <p:cNvSpPr/>
          <p:nvPr/>
        </p:nvSpPr>
        <p:spPr>
          <a:xfrm rot="-2887465">
            <a:off x="2351646" y="273863"/>
            <a:ext cx="2503484" cy="782999"/>
          </a:xfrm>
          <a:custGeom>
            <a:rect b="b" l="l" r="r" t="t"/>
            <a:pathLst>
              <a:path extrusionOk="0" h="782999" w="5648760">
                <a:moveTo>
                  <a:pt x="0" y="775749"/>
                </a:moveTo>
                <a:lnTo>
                  <a:pt x="1945153" y="0"/>
                </a:lnTo>
                <a:lnTo>
                  <a:pt x="4079233" y="5891"/>
                </a:lnTo>
                <a:lnTo>
                  <a:pt x="5648759" y="782999"/>
                </a:lnTo>
                <a:lnTo>
                  <a:pt x="0" y="775749"/>
                </a:lnTo>
                <a:close/>
              </a:path>
            </a:pathLst>
          </a:custGeom>
          <a:solidFill>
            <a:srgbClr val="9227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19"/>
          <p:cNvSpPr/>
          <p:nvPr/>
        </p:nvSpPr>
        <p:spPr>
          <a:xfrm rot="-2887465">
            <a:off x="3076164" y="826860"/>
            <a:ext cx="2474674" cy="767142"/>
          </a:xfrm>
          <a:custGeom>
            <a:rect b="b" l="l" r="r" t="t"/>
            <a:pathLst>
              <a:path extrusionOk="0" h="795670" w="5583755">
                <a:moveTo>
                  <a:pt x="0" y="795670"/>
                </a:moveTo>
                <a:lnTo>
                  <a:pt x="1952583" y="0"/>
                </a:lnTo>
                <a:lnTo>
                  <a:pt x="5583755" y="3388"/>
                </a:lnTo>
                <a:lnTo>
                  <a:pt x="3595574" y="790807"/>
                </a:lnTo>
                <a:lnTo>
                  <a:pt x="0" y="795670"/>
                </a:lnTo>
                <a:close/>
              </a:path>
            </a:pathLst>
          </a:custGeom>
          <a:solidFill>
            <a:srgbClr val="9227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endParaRPr/>
          </a:p>
        </p:txBody>
      </p:sp>
      <p:sp>
        <p:nvSpPr>
          <p:cNvPr id="153" name="Google Shape;153;p19"/>
          <p:cNvSpPr/>
          <p:nvPr/>
        </p:nvSpPr>
        <p:spPr>
          <a:xfrm rot="-2887465">
            <a:off x="-874721" y="631138"/>
            <a:ext cx="3469767" cy="798889"/>
          </a:xfrm>
          <a:custGeom>
            <a:rect b="b" l="l" r="r" t="t"/>
            <a:pathLst>
              <a:path extrusionOk="0" h="798889" w="5377932">
                <a:moveTo>
                  <a:pt x="0" y="798889"/>
                </a:moveTo>
                <a:lnTo>
                  <a:pt x="1375714" y="4176"/>
                </a:lnTo>
                <a:lnTo>
                  <a:pt x="4282422" y="0"/>
                </a:lnTo>
                <a:lnTo>
                  <a:pt x="5377932" y="790512"/>
                </a:lnTo>
                <a:lnTo>
                  <a:pt x="0" y="798889"/>
                </a:lnTo>
                <a:close/>
              </a:path>
            </a:pathLst>
          </a:custGeom>
          <a:solidFill>
            <a:srgbClr val="9227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19"/>
          <p:cNvSpPr/>
          <p:nvPr/>
        </p:nvSpPr>
        <p:spPr>
          <a:xfrm rot="-2887465">
            <a:off x="-573903" y="-91275"/>
            <a:ext cx="1645460" cy="842195"/>
          </a:xfrm>
          <a:custGeom>
            <a:rect b="b" l="l" r="r" t="t"/>
            <a:pathLst>
              <a:path extrusionOk="0" h="842195" w="5314181">
                <a:moveTo>
                  <a:pt x="0" y="822828"/>
                </a:moveTo>
                <a:lnTo>
                  <a:pt x="2882278" y="0"/>
                </a:lnTo>
                <a:lnTo>
                  <a:pt x="5314181" y="842195"/>
                </a:lnTo>
                <a:lnTo>
                  <a:pt x="0" y="822828"/>
                </a:lnTo>
                <a:close/>
              </a:path>
            </a:pathLst>
          </a:custGeom>
          <a:solidFill>
            <a:srgbClr val="9227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19"/>
          <p:cNvSpPr txBox="1"/>
          <p:nvPr>
            <p:ph idx="1" type="body"/>
          </p:nvPr>
        </p:nvSpPr>
        <p:spPr>
          <a:xfrm>
            <a:off x="3716914" y="2526755"/>
            <a:ext cx="7248798" cy="15136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 b="1" i="0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156" name="Google Shape;156;p19"/>
          <p:cNvSpPr txBox="1"/>
          <p:nvPr>
            <p:ph idx="2" type="body"/>
          </p:nvPr>
        </p:nvSpPr>
        <p:spPr>
          <a:xfrm>
            <a:off x="3727545" y="4054299"/>
            <a:ext cx="7248798" cy="13966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Master Slide 4">
  <p:cSld name="1_Master Slide 4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0"/>
          <p:cNvSpPr/>
          <p:nvPr/>
        </p:nvSpPr>
        <p:spPr>
          <a:xfrm>
            <a:off x="0" y="0"/>
            <a:ext cx="12192000" cy="6953250"/>
          </a:xfrm>
          <a:prstGeom prst="rect">
            <a:avLst/>
          </a:prstGeom>
          <a:solidFill>
            <a:srgbClr val="D5E15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20"/>
          <p:cNvSpPr/>
          <p:nvPr/>
        </p:nvSpPr>
        <p:spPr>
          <a:xfrm rot="-2887465">
            <a:off x="-1178182" y="1302352"/>
            <a:ext cx="5286853" cy="800024"/>
          </a:xfrm>
          <a:custGeom>
            <a:rect b="b" l="l" r="r" t="t"/>
            <a:pathLst>
              <a:path extrusionOk="0" h="800024" w="5286853">
                <a:moveTo>
                  <a:pt x="0" y="800024"/>
                </a:moveTo>
                <a:lnTo>
                  <a:pt x="870735" y="16520"/>
                </a:lnTo>
                <a:lnTo>
                  <a:pt x="4580511" y="0"/>
                </a:lnTo>
                <a:lnTo>
                  <a:pt x="5286853" y="789274"/>
                </a:lnTo>
                <a:lnTo>
                  <a:pt x="0" y="8000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20"/>
          <p:cNvSpPr/>
          <p:nvPr/>
        </p:nvSpPr>
        <p:spPr>
          <a:xfrm rot="-2887465">
            <a:off x="-1166009" y="2663416"/>
            <a:ext cx="5266220" cy="776083"/>
          </a:xfrm>
          <a:custGeom>
            <a:rect b="b" l="l" r="r" t="t"/>
            <a:pathLst>
              <a:path extrusionOk="0" h="776083" w="5266220">
                <a:moveTo>
                  <a:pt x="0" y="776083"/>
                </a:moveTo>
                <a:lnTo>
                  <a:pt x="866645" y="0"/>
                </a:lnTo>
                <a:lnTo>
                  <a:pt x="5266220" y="2724"/>
                </a:lnTo>
                <a:lnTo>
                  <a:pt x="4402635" y="770300"/>
                </a:lnTo>
                <a:lnTo>
                  <a:pt x="0" y="776083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20"/>
          <p:cNvSpPr/>
          <p:nvPr/>
        </p:nvSpPr>
        <p:spPr>
          <a:xfrm rot="-2887465">
            <a:off x="1041900" y="2520733"/>
            <a:ext cx="3488346" cy="778716"/>
          </a:xfrm>
          <a:custGeom>
            <a:rect b="b" l="l" r="r" t="t"/>
            <a:pathLst>
              <a:path extrusionOk="0" h="826349" w="7870964">
                <a:moveTo>
                  <a:pt x="0" y="817187"/>
                </a:moveTo>
                <a:lnTo>
                  <a:pt x="1964896" y="0"/>
                </a:lnTo>
                <a:lnTo>
                  <a:pt x="7870963" y="7000"/>
                </a:lnTo>
                <a:lnTo>
                  <a:pt x="5911771" y="826349"/>
                </a:lnTo>
                <a:lnTo>
                  <a:pt x="0" y="817187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20"/>
          <p:cNvSpPr/>
          <p:nvPr/>
        </p:nvSpPr>
        <p:spPr>
          <a:xfrm rot="-2887465">
            <a:off x="2351646" y="273863"/>
            <a:ext cx="2503484" cy="782999"/>
          </a:xfrm>
          <a:custGeom>
            <a:rect b="b" l="l" r="r" t="t"/>
            <a:pathLst>
              <a:path extrusionOk="0" h="782999" w="5648760">
                <a:moveTo>
                  <a:pt x="0" y="775749"/>
                </a:moveTo>
                <a:lnTo>
                  <a:pt x="1945153" y="0"/>
                </a:lnTo>
                <a:lnTo>
                  <a:pt x="4079233" y="5891"/>
                </a:lnTo>
                <a:lnTo>
                  <a:pt x="5648759" y="782999"/>
                </a:lnTo>
                <a:lnTo>
                  <a:pt x="0" y="775749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20"/>
          <p:cNvSpPr/>
          <p:nvPr/>
        </p:nvSpPr>
        <p:spPr>
          <a:xfrm rot="-2887465">
            <a:off x="3076164" y="826860"/>
            <a:ext cx="2474674" cy="767142"/>
          </a:xfrm>
          <a:custGeom>
            <a:rect b="b" l="l" r="r" t="t"/>
            <a:pathLst>
              <a:path extrusionOk="0" h="795670" w="5583755">
                <a:moveTo>
                  <a:pt x="0" y="795670"/>
                </a:moveTo>
                <a:lnTo>
                  <a:pt x="1952583" y="0"/>
                </a:lnTo>
                <a:lnTo>
                  <a:pt x="5583755" y="3388"/>
                </a:lnTo>
                <a:lnTo>
                  <a:pt x="3595574" y="790807"/>
                </a:lnTo>
                <a:lnTo>
                  <a:pt x="0" y="79567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endParaRPr/>
          </a:p>
        </p:txBody>
      </p:sp>
      <p:sp>
        <p:nvSpPr>
          <p:cNvPr id="164" name="Google Shape;164;p20"/>
          <p:cNvSpPr/>
          <p:nvPr/>
        </p:nvSpPr>
        <p:spPr>
          <a:xfrm rot="-2887465">
            <a:off x="-874721" y="631138"/>
            <a:ext cx="3469767" cy="798889"/>
          </a:xfrm>
          <a:custGeom>
            <a:rect b="b" l="l" r="r" t="t"/>
            <a:pathLst>
              <a:path extrusionOk="0" h="798889" w="5377932">
                <a:moveTo>
                  <a:pt x="0" y="798889"/>
                </a:moveTo>
                <a:lnTo>
                  <a:pt x="1375714" y="4176"/>
                </a:lnTo>
                <a:lnTo>
                  <a:pt x="4282422" y="0"/>
                </a:lnTo>
                <a:lnTo>
                  <a:pt x="5377932" y="790512"/>
                </a:lnTo>
                <a:lnTo>
                  <a:pt x="0" y="798889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20"/>
          <p:cNvSpPr/>
          <p:nvPr/>
        </p:nvSpPr>
        <p:spPr>
          <a:xfrm rot="-2887465">
            <a:off x="-573903" y="-91275"/>
            <a:ext cx="1645460" cy="842195"/>
          </a:xfrm>
          <a:custGeom>
            <a:rect b="b" l="l" r="r" t="t"/>
            <a:pathLst>
              <a:path extrusionOk="0" h="842195" w="5314181">
                <a:moveTo>
                  <a:pt x="0" y="822828"/>
                </a:moveTo>
                <a:lnTo>
                  <a:pt x="2882278" y="0"/>
                </a:lnTo>
                <a:lnTo>
                  <a:pt x="5314181" y="842195"/>
                </a:lnTo>
                <a:lnTo>
                  <a:pt x="0" y="822828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20"/>
          <p:cNvSpPr txBox="1"/>
          <p:nvPr>
            <p:ph idx="1" type="body"/>
          </p:nvPr>
        </p:nvSpPr>
        <p:spPr>
          <a:xfrm>
            <a:off x="3716914" y="2526755"/>
            <a:ext cx="7248798" cy="15136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1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_Custom Layout">
  <p:cSld name="2_Custom Layou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idx="1" type="body"/>
          </p:nvPr>
        </p:nvSpPr>
        <p:spPr>
          <a:xfrm>
            <a:off x="3716914" y="2526755"/>
            <a:ext cx="7248798" cy="15136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 b="1" i="0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19" name="Google Shape;19;p3"/>
          <p:cNvSpPr txBox="1"/>
          <p:nvPr/>
        </p:nvSpPr>
        <p:spPr>
          <a:xfrm>
            <a:off x="11616267" y="-3488267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3"/>
          <p:cNvSpPr txBox="1"/>
          <p:nvPr>
            <p:ph idx="2" type="body"/>
          </p:nvPr>
        </p:nvSpPr>
        <p:spPr>
          <a:xfrm>
            <a:off x="3727545" y="4054299"/>
            <a:ext cx="7248798" cy="13966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21" name="Google Shape;21;p3"/>
          <p:cNvSpPr/>
          <p:nvPr/>
        </p:nvSpPr>
        <p:spPr>
          <a:xfrm>
            <a:off x="10901680" y="5740400"/>
            <a:ext cx="1290320" cy="111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22;p3"/>
          <p:cNvSpPr/>
          <p:nvPr/>
        </p:nvSpPr>
        <p:spPr>
          <a:xfrm rot="-2887465">
            <a:off x="-1178182" y="1302352"/>
            <a:ext cx="5286853" cy="800024"/>
          </a:xfrm>
          <a:custGeom>
            <a:rect b="b" l="l" r="r" t="t"/>
            <a:pathLst>
              <a:path extrusionOk="0" h="800024" w="5286853">
                <a:moveTo>
                  <a:pt x="0" y="800024"/>
                </a:moveTo>
                <a:lnTo>
                  <a:pt x="870735" y="16520"/>
                </a:lnTo>
                <a:lnTo>
                  <a:pt x="4580511" y="0"/>
                </a:lnTo>
                <a:lnTo>
                  <a:pt x="5286853" y="789274"/>
                </a:lnTo>
                <a:lnTo>
                  <a:pt x="0" y="800024"/>
                </a:lnTo>
                <a:close/>
              </a:path>
            </a:pathLst>
          </a:custGeom>
          <a:solidFill>
            <a:srgbClr val="33409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/>
          <p:nvPr/>
        </p:nvSpPr>
        <p:spPr>
          <a:xfrm rot="-2887465">
            <a:off x="-1166009" y="2663416"/>
            <a:ext cx="5266220" cy="776083"/>
          </a:xfrm>
          <a:custGeom>
            <a:rect b="b" l="l" r="r" t="t"/>
            <a:pathLst>
              <a:path extrusionOk="0" h="776083" w="5266220">
                <a:moveTo>
                  <a:pt x="0" y="776083"/>
                </a:moveTo>
                <a:lnTo>
                  <a:pt x="866645" y="0"/>
                </a:lnTo>
                <a:lnTo>
                  <a:pt x="5266220" y="2724"/>
                </a:lnTo>
                <a:lnTo>
                  <a:pt x="4402635" y="770300"/>
                </a:lnTo>
                <a:lnTo>
                  <a:pt x="0" y="776083"/>
                </a:lnTo>
                <a:close/>
              </a:path>
            </a:pathLst>
          </a:custGeom>
          <a:solidFill>
            <a:srgbClr val="33409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/>
          <p:nvPr/>
        </p:nvSpPr>
        <p:spPr>
          <a:xfrm rot="-2887465">
            <a:off x="1041900" y="2520733"/>
            <a:ext cx="3488346" cy="778716"/>
          </a:xfrm>
          <a:custGeom>
            <a:rect b="b" l="l" r="r" t="t"/>
            <a:pathLst>
              <a:path extrusionOk="0" h="826349" w="7870964">
                <a:moveTo>
                  <a:pt x="0" y="817187"/>
                </a:moveTo>
                <a:lnTo>
                  <a:pt x="1964896" y="0"/>
                </a:lnTo>
                <a:lnTo>
                  <a:pt x="7870963" y="7000"/>
                </a:lnTo>
                <a:lnTo>
                  <a:pt x="5911771" y="826349"/>
                </a:lnTo>
                <a:lnTo>
                  <a:pt x="0" y="817187"/>
                </a:lnTo>
                <a:close/>
              </a:path>
            </a:pathLst>
          </a:custGeom>
          <a:solidFill>
            <a:srgbClr val="33409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Google Shape;25;p3"/>
          <p:cNvSpPr/>
          <p:nvPr/>
        </p:nvSpPr>
        <p:spPr>
          <a:xfrm rot="-2887465">
            <a:off x="2351646" y="273863"/>
            <a:ext cx="2503484" cy="782999"/>
          </a:xfrm>
          <a:custGeom>
            <a:rect b="b" l="l" r="r" t="t"/>
            <a:pathLst>
              <a:path extrusionOk="0" h="782999" w="5648760">
                <a:moveTo>
                  <a:pt x="0" y="775749"/>
                </a:moveTo>
                <a:lnTo>
                  <a:pt x="1945153" y="0"/>
                </a:lnTo>
                <a:lnTo>
                  <a:pt x="4079233" y="5891"/>
                </a:lnTo>
                <a:lnTo>
                  <a:pt x="5648759" y="782999"/>
                </a:lnTo>
                <a:lnTo>
                  <a:pt x="0" y="775749"/>
                </a:lnTo>
                <a:close/>
              </a:path>
            </a:pathLst>
          </a:custGeom>
          <a:solidFill>
            <a:srgbClr val="33409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26;p3"/>
          <p:cNvSpPr/>
          <p:nvPr/>
        </p:nvSpPr>
        <p:spPr>
          <a:xfrm rot="-2887465">
            <a:off x="3076164" y="826860"/>
            <a:ext cx="2474674" cy="767142"/>
          </a:xfrm>
          <a:custGeom>
            <a:rect b="b" l="l" r="r" t="t"/>
            <a:pathLst>
              <a:path extrusionOk="0" h="795670" w="5583755">
                <a:moveTo>
                  <a:pt x="0" y="795670"/>
                </a:moveTo>
                <a:lnTo>
                  <a:pt x="1952583" y="0"/>
                </a:lnTo>
                <a:lnTo>
                  <a:pt x="5583755" y="3388"/>
                </a:lnTo>
                <a:lnTo>
                  <a:pt x="3595574" y="790807"/>
                </a:lnTo>
                <a:lnTo>
                  <a:pt x="0" y="795670"/>
                </a:lnTo>
                <a:close/>
              </a:path>
            </a:pathLst>
          </a:custGeom>
          <a:solidFill>
            <a:srgbClr val="33409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endParaRPr/>
          </a:p>
        </p:txBody>
      </p:sp>
      <p:sp>
        <p:nvSpPr>
          <p:cNvPr id="27" name="Google Shape;27;p3"/>
          <p:cNvSpPr/>
          <p:nvPr/>
        </p:nvSpPr>
        <p:spPr>
          <a:xfrm rot="-2887465">
            <a:off x="-874721" y="631138"/>
            <a:ext cx="3469767" cy="798889"/>
          </a:xfrm>
          <a:custGeom>
            <a:rect b="b" l="l" r="r" t="t"/>
            <a:pathLst>
              <a:path extrusionOk="0" h="798889" w="5377932">
                <a:moveTo>
                  <a:pt x="0" y="798889"/>
                </a:moveTo>
                <a:lnTo>
                  <a:pt x="1375714" y="4176"/>
                </a:lnTo>
                <a:lnTo>
                  <a:pt x="4282422" y="0"/>
                </a:lnTo>
                <a:lnTo>
                  <a:pt x="5377932" y="790512"/>
                </a:lnTo>
                <a:lnTo>
                  <a:pt x="0" y="798889"/>
                </a:lnTo>
                <a:close/>
              </a:path>
            </a:pathLst>
          </a:custGeom>
          <a:solidFill>
            <a:srgbClr val="33409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28;p3"/>
          <p:cNvSpPr/>
          <p:nvPr/>
        </p:nvSpPr>
        <p:spPr>
          <a:xfrm rot="-2887465">
            <a:off x="-573903" y="-91275"/>
            <a:ext cx="1645460" cy="842195"/>
          </a:xfrm>
          <a:custGeom>
            <a:rect b="b" l="l" r="r" t="t"/>
            <a:pathLst>
              <a:path extrusionOk="0" h="842195" w="5314181">
                <a:moveTo>
                  <a:pt x="0" y="822828"/>
                </a:moveTo>
                <a:lnTo>
                  <a:pt x="2882278" y="0"/>
                </a:lnTo>
                <a:lnTo>
                  <a:pt x="5314181" y="842195"/>
                </a:lnTo>
                <a:lnTo>
                  <a:pt x="0" y="822828"/>
                </a:lnTo>
                <a:close/>
              </a:path>
            </a:pathLst>
          </a:custGeom>
          <a:solidFill>
            <a:srgbClr val="33409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_Master Slide 4">
  <p:cSld name="2_Master Slide 4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9227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21"/>
          <p:cNvSpPr/>
          <p:nvPr/>
        </p:nvSpPr>
        <p:spPr>
          <a:xfrm rot="-2887465">
            <a:off x="-1178182" y="1302352"/>
            <a:ext cx="5286853" cy="800024"/>
          </a:xfrm>
          <a:custGeom>
            <a:rect b="b" l="l" r="r" t="t"/>
            <a:pathLst>
              <a:path extrusionOk="0" h="800024" w="5286853">
                <a:moveTo>
                  <a:pt x="0" y="800024"/>
                </a:moveTo>
                <a:lnTo>
                  <a:pt x="870735" y="16520"/>
                </a:lnTo>
                <a:lnTo>
                  <a:pt x="4580511" y="0"/>
                </a:lnTo>
                <a:lnTo>
                  <a:pt x="5286853" y="789274"/>
                </a:lnTo>
                <a:lnTo>
                  <a:pt x="0" y="8000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21"/>
          <p:cNvSpPr/>
          <p:nvPr/>
        </p:nvSpPr>
        <p:spPr>
          <a:xfrm rot="-2887465">
            <a:off x="-1166009" y="2663416"/>
            <a:ext cx="5266220" cy="776083"/>
          </a:xfrm>
          <a:custGeom>
            <a:rect b="b" l="l" r="r" t="t"/>
            <a:pathLst>
              <a:path extrusionOk="0" h="776083" w="5266220">
                <a:moveTo>
                  <a:pt x="0" y="776083"/>
                </a:moveTo>
                <a:lnTo>
                  <a:pt x="866645" y="0"/>
                </a:lnTo>
                <a:lnTo>
                  <a:pt x="5266220" y="2724"/>
                </a:lnTo>
                <a:lnTo>
                  <a:pt x="4402635" y="770300"/>
                </a:lnTo>
                <a:lnTo>
                  <a:pt x="0" y="776083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21"/>
          <p:cNvSpPr/>
          <p:nvPr/>
        </p:nvSpPr>
        <p:spPr>
          <a:xfrm rot="-2887465">
            <a:off x="1041900" y="2520733"/>
            <a:ext cx="3488346" cy="778716"/>
          </a:xfrm>
          <a:custGeom>
            <a:rect b="b" l="l" r="r" t="t"/>
            <a:pathLst>
              <a:path extrusionOk="0" h="826349" w="7870964">
                <a:moveTo>
                  <a:pt x="0" y="817187"/>
                </a:moveTo>
                <a:lnTo>
                  <a:pt x="1964896" y="0"/>
                </a:lnTo>
                <a:lnTo>
                  <a:pt x="7870963" y="7000"/>
                </a:lnTo>
                <a:lnTo>
                  <a:pt x="5911771" y="826349"/>
                </a:lnTo>
                <a:lnTo>
                  <a:pt x="0" y="817187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21"/>
          <p:cNvSpPr/>
          <p:nvPr/>
        </p:nvSpPr>
        <p:spPr>
          <a:xfrm rot="-2887465">
            <a:off x="2351646" y="273863"/>
            <a:ext cx="2503484" cy="782999"/>
          </a:xfrm>
          <a:custGeom>
            <a:rect b="b" l="l" r="r" t="t"/>
            <a:pathLst>
              <a:path extrusionOk="0" h="782999" w="5648760">
                <a:moveTo>
                  <a:pt x="0" y="775749"/>
                </a:moveTo>
                <a:lnTo>
                  <a:pt x="1945153" y="0"/>
                </a:lnTo>
                <a:lnTo>
                  <a:pt x="4079233" y="5891"/>
                </a:lnTo>
                <a:lnTo>
                  <a:pt x="5648759" y="782999"/>
                </a:lnTo>
                <a:lnTo>
                  <a:pt x="0" y="775749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21"/>
          <p:cNvSpPr/>
          <p:nvPr/>
        </p:nvSpPr>
        <p:spPr>
          <a:xfrm rot="-2887465">
            <a:off x="3076164" y="826860"/>
            <a:ext cx="2474674" cy="767142"/>
          </a:xfrm>
          <a:custGeom>
            <a:rect b="b" l="l" r="r" t="t"/>
            <a:pathLst>
              <a:path extrusionOk="0" h="795670" w="5583755">
                <a:moveTo>
                  <a:pt x="0" y="795670"/>
                </a:moveTo>
                <a:lnTo>
                  <a:pt x="1952583" y="0"/>
                </a:lnTo>
                <a:lnTo>
                  <a:pt x="5583755" y="3388"/>
                </a:lnTo>
                <a:lnTo>
                  <a:pt x="3595574" y="790807"/>
                </a:lnTo>
                <a:lnTo>
                  <a:pt x="0" y="79567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endParaRPr/>
          </a:p>
        </p:txBody>
      </p:sp>
      <p:sp>
        <p:nvSpPr>
          <p:cNvPr id="174" name="Google Shape;174;p21"/>
          <p:cNvSpPr/>
          <p:nvPr/>
        </p:nvSpPr>
        <p:spPr>
          <a:xfrm rot="-2887465">
            <a:off x="-874721" y="631138"/>
            <a:ext cx="3469767" cy="798889"/>
          </a:xfrm>
          <a:custGeom>
            <a:rect b="b" l="l" r="r" t="t"/>
            <a:pathLst>
              <a:path extrusionOk="0" h="798889" w="5377932">
                <a:moveTo>
                  <a:pt x="0" y="798889"/>
                </a:moveTo>
                <a:lnTo>
                  <a:pt x="1375714" y="4176"/>
                </a:lnTo>
                <a:lnTo>
                  <a:pt x="4282422" y="0"/>
                </a:lnTo>
                <a:lnTo>
                  <a:pt x="5377932" y="790512"/>
                </a:lnTo>
                <a:lnTo>
                  <a:pt x="0" y="798889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21"/>
          <p:cNvSpPr/>
          <p:nvPr/>
        </p:nvSpPr>
        <p:spPr>
          <a:xfrm rot="-2887465">
            <a:off x="-573903" y="-91275"/>
            <a:ext cx="1645460" cy="842195"/>
          </a:xfrm>
          <a:custGeom>
            <a:rect b="b" l="l" r="r" t="t"/>
            <a:pathLst>
              <a:path extrusionOk="0" h="842195" w="5314181">
                <a:moveTo>
                  <a:pt x="0" y="822828"/>
                </a:moveTo>
                <a:lnTo>
                  <a:pt x="2882278" y="0"/>
                </a:lnTo>
                <a:lnTo>
                  <a:pt x="5314181" y="842195"/>
                </a:lnTo>
                <a:lnTo>
                  <a:pt x="0" y="822828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21"/>
          <p:cNvSpPr txBox="1"/>
          <p:nvPr>
            <p:ph idx="1" type="body"/>
          </p:nvPr>
        </p:nvSpPr>
        <p:spPr>
          <a:xfrm>
            <a:off x="3716914" y="2526755"/>
            <a:ext cx="7248798" cy="15136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1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_Master Slide 4">
  <p:cSld name="4_Master Slide 4"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5E15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22"/>
          <p:cNvSpPr/>
          <p:nvPr/>
        </p:nvSpPr>
        <p:spPr>
          <a:xfrm>
            <a:off x="11341003" y="6004967"/>
            <a:ext cx="479630" cy="479505"/>
          </a:xfrm>
          <a:prstGeom prst="ellipse">
            <a:avLst/>
          </a:prstGeom>
          <a:solidFill>
            <a:srgbClr val="334095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2850" lIns="45700" spcFirstLastPara="1" rIns="45700" wrap="square" tIns="228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22"/>
          <p:cNvSpPr txBox="1"/>
          <p:nvPr/>
        </p:nvSpPr>
        <p:spPr>
          <a:xfrm>
            <a:off x="11403563" y="6106750"/>
            <a:ext cx="372145" cy="276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1" name="Google Shape;181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033656" y="381756"/>
            <a:ext cx="752510" cy="305072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2"/>
          <p:cNvSpPr/>
          <p:nvPr>
            <p:ph idx="2" type="pic"/>
          </p:nvPr>
        </p:nvSpPr>
        <p:spPr>
          <a:xfrm>
            <a:off x="0" y="2085643"/>
            <a:ext cx="5199017" cy="354342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183" name="Google Shape;183;p22"/>
          <p:cNvSpPr txBox="1"/>
          <p:nvPr>
            <p:ph type="title"/>
          </p:nvPr>
        </p:nvSpPr>
        <p:spPr>
          <a:xfrm>
            <a:off x="762000" y="426416"/>
            <a:ext cx="10045470" cy="8257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84" name="Google Shape;184;p22"/>
          <p:cNvSpPr/>
          <p:nvPr/>
        </p:nvSpPr>
        <p:spPr>
          <a:xfrm>
            <a:off x="866275" y="1028800"/>
            <a:ext cx="880024" cy="48126"/>
          </a:xfrm>
          <a:prstGeom prst="rect">
            <a:avLst/>
          </a:prstGeom>
          <a:solidFill>
            <a:srgbClr val="33409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7030A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22"/>
          <p:cNvSpPr txBox="1"/>
          <p:nvPr>
            <p:ph idx="1" type="body"/>
          </p:nvPr>
        </p:nvSpPr>
        <p:spPr>
          <a:xfrm>
            <a:off x="762000" y="1257440"/>
            <a:ext cx="10043939" cy="3956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186" name="Google Shape;186;p22"/>
          <p:cNvSpPr txBox="1"/>
          <p:nvPr>
            <p:ph idx="3" type="body"/>
          </p:nvPr>
        </p:nvSpPr>
        <p:spPr>
          <a:xfrm>
            <a:off x="5495707" y="2082396"/>
            <a:ext cx="5902882" cy="35505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409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3409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3409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3409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_Master Slide 4">
  <p:cSld name="5_Master Slide 4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9227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9" name="Google Shape;189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034394" y="377256"/>
            <a:ext cx="754381" cy="311084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3"/>
          <p:cNvSpPr/>
          <p:nvPr/>
        </p:nvSpPr>
        <p:spPr>
          <a:xfrm>
            <a:off x="11341003" y="6004967"/>
            <a:ext cx="479630" cy="479505"/>
          </a:xfrm>
          <a:prstGeom prst="ellipse">
            <a:avLst/>
          </a:prstGeom>
          <a:solidFill>
            <a:srgbClr val="334095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2850" lIns="45700" spcFirstLastPara="1" rIns="45700" wrap="square" tIns="228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23"/>
          <p:cNvSpPr txBox="1"/>
          <p:nvPr/>
        </p:nvSpPr>
        <p:spPr>
          <a:xfrm>
            <a:off x="11403563" y="6106750"/>
            <a:ext cx="372145" cy="276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23"/>
          <p:cNvSpPr/>
          <p:nvPr>
            <p:ph idx="2" type="pic"/>
          </p:nvPr>
        </p:nvSpPr>
        <p:spPr>
          <a:xfrm>
            <a:off x="0" y="2085643"/>
            <a:ext cx="5199017" cy="354342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193" name="Google Shape;193;p23"/>
          <p:cNvSpPr txBox="1"/>
          <p:nvPr>
            <p:ph type="title"/>
          </p:nvPr>
        </p:nvSpPr>
        <p:spPr>
          <a:xfrm>
            <a:off x="762000" y="426416"/>
            <a:ext cx="10045470" cy="8257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94" name="Google Shape;194;p23"/>
          <p:cNvSpPr/>
          <p:nvPr/>
        </p:nvSpPr>
        <p:spPr>
          <a:xfrm>
            <a:off x="866275" y="1028800"/>
            <a:ext cx="880024" cy="4812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23"/>
          <p:cNvSpPr txBox="1"/>
          <p:nvPr>
            <p:ph idx="1" type="body"/>
          </p:nvPr>
        </p:nvSpPr>
        <p:spPr>
          <a:xfrm>
            <a:off x="762000" y="1257440"/>
            <a:ext cx="10043939" cy="3956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196" name="Google Shape;196;p23"/>
          <p:cNvSpPr txBox="1"/>
          <p:nvPr>
            <p:ph idx="3" type="body"/>
          </p:nvPr>
        </p:nvSpPr>
        <p:spPr>
          <a:xfrm>
            <a:off x="5487563" y="2082396"/>
            <a:ext cx="5918005" cy="35505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ntro 1">
  <p:cSld name="Intro 1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4"/>
          <p:cNvSpPr txBox="1"/>
          <p:nvPr>
            <p:ph type="title"/>
          </p:nvPr>
        </p:nvSpPr>
        <p:spPr>
          <a:xfrm>
            <a:off x="762000" y="426416"/>
            <a:ext cx="10045470" cy="8257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1" name="Google Shape;31;p4"/>
          <p:cNvSpPr/>
          <p:nvPr/>
        </p:nvSpPr>
        <p:spPr>
          <a:xfrm>
            <a:off x="866275" y="1028800"/>
            <a:ext cx="880024" cy="48126"/>
          </a:xfrm>
          <a:prstGeom prst="rect">
            <a:avLst/>
          </a:prstGeom>
          <a:solidFill>
            <a:srgbClr val="33409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7030A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 txBox="1"/>
          <p:nvPr>
            <p:ph idx="1" type="body"/>
          </p:nvPr>
        </p:nvSpPr>
        <p:spPr>
          <a:xfrm>
            <a:off x="762000" y="1257440"/>
            <a:ext cx="10043939" cy="3956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33" name="Google Shape;33;p4"/>
          <p:cNvSpPr txBox="1"/>
          <p:nvPr>
            <p:ph idx="2" type="body"/>
          </p:nvPr>
        </p:nvSpPr>
        <p:spPr>
          <a:xfrm>
            <a:off x="2708465" y="2588515"/>
            <a:ext cx="6775069" cy="170916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3409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3409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3409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3409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48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ntro 2">
  <p:cSld name="Intro 2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"/>
          <p:cNvSpPr/>
          <p:nvPr>
            <p:ph idx="2" type="pic"/>
          </p:nvPr>
        </p:nvSpPr>
        <p:spPr>
          <a:xfrm>
            <a:off x="1406888" y="2548267"/>
            <a:ext cx="2706670" cy="270667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36" name="Google Shape;36;p5"/>
          <p:cNvSpPr/>
          <p:nvPr/>
        </p:nvSpPr>
        <p:spPr>
          <a:xfrm>
            <a:off x="1348902" y="2490281"/>
            <a:ext cx="2822643" cy="2822643"/>
          </a:xfrm>
          <a:prstGeom prst="ellipse">
            <a:avLst/>
          </a:prstGeom>
          <a:noFill/>
          <a:ln cap="flat" cmpd="sng" w="47625">
            <a:solidFill>
              <a:srgbClr val="33409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5"/>
          <p:cNvSpPr txBox="1"/>
          <p:nvPr>
            <p:ph type="title"/>
          </p:nvPr>
        </p:nvSpPr>
        <p:spPr>
          <a:xfrm>
            <a:off x="762000" y="426416"/>
            <a:ext cx="10045470" cy="8257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8" name="Google Shape;38;p5"/>
          <p:cNvSpPr/>
          <p:nvPr/>
        </p:nvSpPr>
        <p:spPr>
          <a:xfrm>
            <a:off x="866275" y="1028800"/>
            <a:ext cx="880024" cy="48126"/>
          </a:xfrm>
          <a:prstGeom prst="rect">
            <a:avLst/>
          </a:prstGeom>
          <a:solidFill>
            <a:srgbClr val="33409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7030A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5"/>
          <p:cNvSpPr txBox="1"/>
          <p:nvPr>
            <p:ph idx="1" type="body"/>
          </p:nvPr>
        </p:nvSpPr>
        <p:spPr>
          <a:xfrm>
            <a:off x="762000" y="1257440"/>
            <a:ext cx="10043939" cy="3956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40" name="Google Shape;40;p5"/>
          <p:cNvSpPr txBox="1"/>
          <p:nvPr>
            <p:ph idx="3" type="body"/>
          </p:nvPr>
        </p:nvSpPr>
        <p:spPr>
          <a:xfrm>
            <a:off x="4663905" y="2515165"/>
            <a:ext cx="6183252" cy="27827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409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3409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3409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3409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ster Slide">
  <p:cSld name="Master Slide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6"/>
          <p:cNvSpPr/>
          <p:nvPr>
            <p:ph idx="2" type="pic"/>
          </p:nvPr>
        </p:nvSpPr>
        <p:spPr>
          <a:xfrm>
            <a:off x="1295404" y="2073789"/>
            <a:ext cx="1357419" cy="1357419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43" name="Google Shape;43;p6"/>
          <p:cNvSpPr txBox="1"/>
          <p:nvPr>
            <p:ph idx="1" type="body"/>
          </p:nvPr>
        </p:nvSpPr>
        <p:spPr>
          <a:xfrm>
            <a:off x="774406" y="3699015"/>
            <a:ext cx="2480858" cy="2842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44" name="Google Shape;44;p6"/>
          <p:cNvSpPr/>
          <p:nvPr>
            <p:ph idx="3" type="pic"/>
          </p:nvPr>
        </p:nvSpPr>
        <p:spPr>
          <a:xfrm>
            <a:off x="4034764" y="2071548"/>
            <a:ext cx="1357419" cy="1357419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45" name="Google Shape;45;p6"/>
          <p:cNvSpPr/>
          <p:nvPr>
            <p:ph idx="4" type="pic"/>
          </p:nvPr>
        </p:nvSpPr>
        <p:spPr>
          <a:xfrm>
            <a:off x="6774124" y="2084997"/>
            <a:ext cx="1357419" cy="1357419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46" name="Google Shape;46;p6"/>
          <p:cNvSpPr/>
          <p:nvPr>
            <p:ph idx="5" type="pic"/>
          </p:nvPr>
        </p:nvSpPr>
        <p:spPr>
          <a:xfrm>
            <a:off x="9513483" y="2082756"/>
            <a:ext cx="1357419" cy="1357419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47" name="Google Shape;47;p6"/>
          <p:cNvSpPr txBox="1"/>
          <p:nvPr>
            <p:ph idx="6" type="body"/>
          </p:nvPr>
        </p:nvSpPr>
        <p:spPr>
          <a:xfrm>
            <a:off x="762000" y="3995738"/>
            <a:ext cx="2493264" cy="24145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48" name="Google Shape;48;p6"/>
          <p:cNvSpPr txBox="1"/>
          <p:nvPr>
            <p:ph idx="7" type="body"/>
          </p:nvPr>
        </p:nvSpPr>
        <p:spPr>
          <a:xfrm>
            <a:off x="3487126" y="3695967"/>
            <a:ext cx="2480858" cy="2842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49" name="Google Shape;49;p6"/>
          <p:cNvSpPr txBox="1"/>
          <p:nvPr>
            <p:ph idx="8" type="body"/>
          </p:nvPr>
        </p:nvSpPr>
        <p:spPr>
          <a:xfrm>
            <a:off x="3474720" y="3992690"/>
            <a:ext cx="2493264" cy="24145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50" name="Google Shape;50;p6"/>
          <p:cNvSpPr txBox="1"/>
          <p:nvPr>
            <p:ph idx="9" type="body"/>
          </p:nvPr>
        </p:nvSpPr>
        <p:spPr>
          <a:xfrm>
            <a:off x="6198322" y="3695967"/>
            <a:ext cx="2480858" cy="2842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51" name="Google Shape;51;p6"/>
          <p:cNvSpPr txBox="1"/>
          <p:nvPr>
            <p:ph idx="13" type="body"/>
          </p:nvPr>
        </p:nvSpPr>
        <p:spPr>
          <a:xfrm>
            <a:off x="6185916" y="3992690"/>
            <a:ext cx="2493264" cy="24145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52" name="Google Shape;52;p6"/>
          <p:cNvSpPr txBox="1"/>
          <p:nvPr>
            <p:ph idx="14" type="body"/>
          </p:nvPr>
        </p:nvSpPr>
        <p:spPr>
          <a:xfrm>
            <a:off x="8911042" y="3692919"/>
            <a:ext cx="2480858" cy="2842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53" name="Google Shape;53;p6"/>
          <p:cNvSpPr txBox="1"/>
          <p:nvPr>
            <p:ph idx="15" type="body"/>
          </p:nvPr>
        </p:nvSpPr>
        <p:spPr>
          <a:xfrm>
            <a:off x="8898636" y="3989642"/>
            <a:ext cx="2493264" cy="24145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54" name="Google Shape;54;p6"/>
          <p:cNvSpPr txBox="1"/>
          <p:nvPr>
            <p:ph type="title"/>
          </p:nvPr>
        </p:nvSpPr>
        <p:spPr>
          <a:xfrm>
            <a:off x="762000" y="426416"/>
            <a:ext cx="10045470" cy="8257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5" name="Google Shape;55;p6"/>
          <p:cNvSpPr/>
          <p:nvPr/>
        </p:nvSpPr>
        <p:spPr>
          <a:xfrm>
            <a:off x="866275" y="1028800"/>
            <a:ext cx="880024" cy="48126"/>
          </a:xfrm>
          <a:prstGeom prst="rect">
            <a:avLst/>
          </a:prstGeom>
          <a:solidFill>
            <a:srgbClr val="33409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7030A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Google Shape;56;p6"/>
          <p:cNvSpPr txBox="1"/>
          <p:nvPr>
            <p:ph idx="16" type="body"/>
          </p:nvPr>
        </p:nvSpPr>
        <p:spPr>
          <a:xfrm>
            <a:off x="762000" y="1257440"/>
            <a:ext cx="10043939" cy="3956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480">
          <p15:clr>
            <a:srgbClr val="FBAE40"/>
          </p15:clr>
        </p15:guide>
        <p15:guide id="4" pos="7176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Master Slide 2">
  <p:cSld name="1_Master Slide 2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7"/>
          <p:cNvSpPr/>
          <p:nvPr>
            <p:ph idx="2" type="pic"/>
          </p:nvPr>
        </p:nvSpPr>
        <p:spPr>
          <a:xfrm>
            <a:off x="0" y="2085643"/>
            <a:ext cx="5199017" cy="354342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59" name="Google Shape;59;p7"/>
          <p:cNvSpPr txBox="1"/>
          <p:nvPr>
            <p:ph type="title"/>
          </p:nvPr>
        </p:nvSpPr>
        <p:spPr>
          <a:xfrm>
            <a:off x="762000" y="426416"/>
            <a:ext cx="10045470" cy="8257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0" name="Google Shape;60;p7"/>
          <p:cNvSpPr/>
          <p:nvPr/>
        </p:nvSpPr>
        <p:spPr>
          <a:xfrm>
            <a:off x="866275" y="1028800"/>
            <a:ext cx="880024" cy="48126"/>
          </a:xfrm>
          <a:prstGeom prst="rect">
            <a:avLst/>
          </a:prstGeom>
          <a:solidFill>
            <a:srgbClr val="33409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7030A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61;p7"/>
          <p:cNvSpPr txBox="1"/>
          <p:nvPr>
            <p:ph idx="1" type="body"/>
          </p:nvPr>
        </p:nvSpPr>
        <p:spPr>
          <a:xfrm>
            <a:off x="762000" y="1257440"/>
            <a:ext cx="10043939" cy="3956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62" name="Google Shape;62;p7"/>
          <p:cNvSpPr txBox="1"/>
          <p:nvPr>
            <p:ph idx="3" type="body"/>
          </p:nvPr>
        </p:nvSpPr>
        <p:spPr>
          <a:xfrm>
            <a:off x="5494543" y="2082396"/>
            <a:ext cx="5897357" cy="35505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409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3409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3409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3409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480">
          <p15:clr>
            <a:srgbClr val="FBAE40"/>
          </p15:clr>
        </p15:guide>
        <p15:guide id="4" pos="7176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_Master Slide 2">
  <p:cSld name="2_Master Slide 2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8"/>
          <p:cNvSpPr/>
          <p:nvPr>
            <p:ph idx="2" type="pic"/>
          </p:nvPr>
        </p:nvSpPr>
        <p:spPr>
          <a:xfrm>
            <a:off x="6992983" y="2085643"/>
            <a:ext cx="5199017" cy="354342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65" name="Google Shape;65;p8"/>
          <p:cNvSpPr txBox="1"/>
          <p:nvPr>
            <p:ph type="title"/>
          </p:nvPr>
        </p:nvSpPr>
        <p:spPr>
          <a:xfrm>
            <a:off x="762000" y="426416"/>
            <a:ext cx="10045470" cy="8257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6" name="Google Shape;66;p8"/>
          <p:cNvSpPr/>
          <p:nvPr/>
        </p:nvSpPr>
        <p:spPr>
          <a:xfrm>
            <a:off x="866275" y="1028800"/>
            <a:ext cx="880024" cy="48126"/>
          </a:xfrm>
          <a:prstGeom prst="rect">
            <a:avLst/>
          </a:prstGeom>
          <a:solidFill>
            <a:srgbClr val="33409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7030A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8"/>
          <p:cNvSpPr txBox="1"/>
          <p:nvPr>
            <p:ph idx="1" type="body"/>
          </p:nvPr>
        </p:nvSpPr>
        <p:spPr>
          <a:xfrm>
            <a:off x="762000" y="1257440"/>
            <a:ext cx="10043939" cy="3956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68" name="Google Shape;68;p8"/>
          <p:cNvSpPr txBox="1"/>
          <p:nvPr>
            <p:ph idx="3" type="body"/>
          </p:nvPr>
        </p:nvSpPr>
        <p:spPr>
          <a:xfrm>
            <a:off x="762000" y="2089376"/>
            <a:ext cx="5897357" cy="35505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409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3409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3409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3409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480">
          <p15:clr>
            <a:srgbClr val="FBAE40"/>
          </p15:clr>
        </p15:guide>
        <p15:guide id="4" pos="7176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ster Slide 4">
  <p:cSld name="Master Slide 4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3409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1" name="Google Shape;71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034394" y="377256"/>
            <a:ext cx="754381" cy="311084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9"/>
          <p:cNvSpPr/>
          <p:nvPr/>
        </p:nvSpPr>
        <p:spPr>
          <a:xfrm rot="-2887465">
            <a:off x="-1178182" y="1302352"/>
            <a:ext cx="5286853" cy="800024"/>
          </a:xfrm>
          <a:custGeom>
            <a:rect b="b" l="l" r="r" t="t"/>
            <a:pathLst>
              <a:path extrusionOk="0" h="800024" w="5286853">
                <a:moveTo>
                  <a:pt x="0" y="800024"/>
                </a:moveTo>
                <a:lnTo>
                  <a:pt x="870735" y="16520"/>
                </a:lnTo>
                <a:lnTo>
                  <a:pt x="4580511" y="0"/>
                </a:lnTo>
                <a:lnTo>
                  <a:pt x="5286853" y="789274"/>
                </a:lnTo>
                <a:lnTo>
                  <a:pt x="0" y="8000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9"/>
          <p:cNvSpPr/>
          <p:nvPr/>
        </p:nvSpPr>
        <p:spPr>
          <a:xfrm rot="-2887465">
            <a:off x="-1166009" y="2663416"/>
            <a:ext cx="5266220" cy="776083"/>
          </a:xfrm>
          <a:custGeom>
            <a:rect b="b" l="l" r="r" t="t"/>
            <a:pathLst>
              <a:path extrusionOk="0" h="776083" w="5266220">
                <a:moveTo>
                  <a:pt x="0" y="776083"/>
                </a:moveTo>
                <a:lnTo>
                  <a:pt x="866645" y="0"/>
                </a:lnTo>
                <a:lnTo>
                  <a:pt x="5266220" y="2724"/>
                </a:lnTo>
                <a:lnTo>
                  <a:pt x="4402635" y="770300"/>
                </a:lnTo>
                <a:lnTo>
                  <a:pt x="0" y="776083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p9"/>
          <p:cNvSpPr/>
          <p:nvPr/>
        </p:nvSpPr>
        <p:spPr>
          <a:xfrm rot="-2887465">
            <a:off x="1041900" y="2520733"/>
            <a:ext cx="3488346" cy="778716"/>
          </a:xfrm>
          <a:custGeom>
            <a:rect b="b" l="l" r="r" t="t"/>
            <a:pathLst>
              <a:path extrusionOk="0" h="826349" w="7870964">
                <a:moveTo>
                  <a:pt x="0" y="817187"/>
                </a:moveTo>
                <a:lnTo>
                  <a:pt x="1964896" y="0"/>
                </a:lnTo>
                <a:lnTo>
                  <a:pt x="7870963" y="7000"/>
                </a:lnTo>
                <a:lnTo>
                  <a:pt x="5911771" y="826349"/>
                </a:lnTo>
                <a:lnTo>
                  <a:pt x="0" y="817187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9"/>
          <p:cNvSpPr/>
          <p:nvPr/>
        </p:nvSpPr>
        <p:spPr>
          <a:xfrm rot="-2887465">
            <a:off x="2351646" y="273863"/>
            <a:ext cx="2503484" cy="782999"/>
          </a:xfrm>
          <a:custGeom>
            <a:rect b="b" l="l" r="r" t="t"/>
            <a:pathLst>
              <a:path extrusionOk="0" h="782999" w="5648760">
                <a:moveTo>
                  <a:pt x="0" y="775749"/>
                </a:moveTo>
                <a:lnTo>
                  <a:pt x="1945153" y="0"/>
                </a:lnTo>
                <a:lnTo>
                  <a:pt x="4079233" y="5891"/>
                </a:lnTo>
                <a:lnTo>
                  <a:pt x="5648759" y="782999"/>
                </a:lnTo>
                <a:lnTo>
                  <a:pt x="0" y="775749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9"/>
          <p:cNvSpPr/>
          <p:nvPr/>
        </p:nvSpPr>
        <p:spPr>
          <a:xfrm rot="-2887465">
            <a:off x="3076164" y="826860"/>
            <a:ext cx="2474674" cy="767142"/>
          </a:xfrm>
          <a:custGeom>
            <a:rect b="b" l="l" r="r" t="t"/>
            <a:pathLst>
              <a:path extrusionOk="0" h="795670" w="5583755">
                <a:moveTo>
                  <a:pt x="0" y="795670"/>
                </a:moveTo>
                <a:lnTo>
                  <a:pt x="1952583" y="0"/>
                </a:lnTo>
                <a:lnTo>
                  <a:pt x="5583755" y="3388"/>
                </a:lnTo>
                <a:lnTo>
                  <a:pt x="3595574" y="790807"/>
                </a:lnTo>
                <a:lnTo>
                  <a:pt x="0" y="79567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endParaRPr/>
          </a:p>
        </p:txBody>
      </p:sp>
      <p:sp>
        <p:nvSpPr>
          <p:cNvPr id="77" name="Google Shape;77;p9"/>
          <p:cNvSpPr/>
          <p:nvPr/>
        </p:nvSpPr>
        <p:spPr>
          <a:xfrm rot="-2887465">
            <a:off x="-874721" y="631138"/>
            <a:ext cx="3469767" cy="798889"/>
          </a:xfrm>
          <a:custGeom>
            <a:rect b="b" l="l" r="r" t="t"/>
            <a:pathLst>
              <a:path extrusionOk="0" h="798889" w="5377932">
                <a:moveTo>
                  <a:pt x="0" y="798889"/>
                </a:moveTo>
                <a:lnTo>
                  <a:pt x="1375714" y="4176"/>
                </a:lnTo>
                <a:lnTo>
                  <a:pt x="4282422" y="0"/>
                </a:lnTo>
                <a:lnTo>
                  <a:pt x="5377932" y="790512"/>
                </a:lnTo>
                <a:lnTo>
                  <a:pt x="0" y="798889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9"/>
          <p:cNvSpPr/>
          <p:nvPr/>
        </p:nvSpPr>
        <p:spPr>
          <a:xfrm rot="-2887465">
            <a:off x="-573903" y="-91275"/>
            <a:ext cx="1645460" cy="842195"/>
          </a:xfrm>
          <a:custGeom>
            <a:rect b="b" l="l" r="r" t="t"/>
            <a:pathLst>
              <a:path extrusionOk="0" h="842195" w="5314181">
                <a:moveTo>
                  <a:pt x="0" y="822828"/>
                </a:moveTo>
                <a:lnTo>
                  <a:pt x="2882278" y="0"/>
                </a:lnTo>
                <a:lnTo>
                  <a:pt x="5314181" y="842195"/>
                </a:lnTo>
                <a:lnTo>
                  <a:pt x="0" y="822828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9"/>
          <p:cNvSpPr txBox="1"/>
          <p:nvPr>
            <p:ph idx="1" type="body"/>
          </p:nvPr>
        </p:nvSpPr>
        <p:spPr>
          <a:xfrm>
            <a:off x="3716914" y="2526755"/>
            <a:ext cx="7248798" cy="15136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1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_Master Slide 2">
  <p:cSld name="5_Master Slide 2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0"/>
          <p:cNvSpPr/>
          <p:nvPr>
            <p:ph idx="2" type="chart"/>
          </p:nvPr>
        </p:nvSpPr>
        <p:spPr>
          <a:xfrm>
            <a:off x="6450228" y="2076450"/>
            <a:ext cx="4941672" cy="3557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82" name="Google Shape;82;p10"/>
          <p:cNvSpPr txBox="1"/>
          <p:nvPr>
            <p:ph type="title"/>
          </p:nvPr>
        </p:nvSpPr>
        <p:spPr>
          <a:xfrm>
            <a:off x="762000" y="426416"/>
            <a:ext cx="10045470" cy="8257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3" name="Google Shape;83;p10"/>
          <p:cNvSpPr/>
          <p:nvPr/>
        </p:nvSpPr>
        <p:spPr>
          <a:xfrm>
            <a:off x="866275" y="1028800"/>
            <a:ext cx="880024" cy="48126"/>
          </a:xfrm>
          <a:prstGeom prst="rect">
            <a:avLst/>
          </a:prstGeom>
          <a:solidFill>
            <a:srgbClr val="33409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7030A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10"/>
          <p:cNvSpPr txBox="1"/>
          <p:nvPr>
            <p:ph idx="1" type="body"/>
          </p:nvPr>
        </p:nvSpPr>
        <p:spPr>
          <a:xfrm>
            <a:off x="762000" y="1257440"/>
            <a:ext cx="10043939" cy="3956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85" name="Google Shape;85;p10"/>
          <p:cNvSpPr txBox="1"/>
          <p:nvPr>
            <p:ph idx="3" type="body"/>
          </p:nvPr>
        </p:nvSpPr>
        <p:spPr>
          <a:xfrm>
            <a:off x="762001" y="2082396"/>
            <a:ext cx="5334000" cy="35505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409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3409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3409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3409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480">
          <p15:clr>
            <a:srgbClr val="FBAE40"/>
          </p15:clr>
        </p15:guide>
        <p15:guide id="4" pos="7176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10.xml"/><Relationship Id="rId22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9.xml"/><Relationship Id="rId21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12.xml"/><Relationship Id="rId24" Type="http://schemas.openxmlformats.org/officeDocument/2006/relationships/theme" Target="../theme/theme2.xml"/><Relationship Id="rId12" Type="http://schemas.openxmlformats.org/officeDocument/2006/relationships/slideLayout" Target="../slideLayouts/slideLayout11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19" Type="http://schemas.openxmlformats.org/officeDocument/2006/relationships/slideLayout" Target="../slideLayouts/slideLayout18.xml"/><Relationship Id="rId6" Type="http://schemas.openxmlformats.org/officeDocument/2006/relationships/slideLayout" Target="../slideLayouts/slideLayout5.xml"/><Relationship Id="rId18" Type="http://schemas.openxmlformats.org/officeDocument/2006/relationships/slideLayout" Target="../slideLayouts/slideLayout17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/>
          <p:nvPr/>
        </p:nvSpPr>
        <p:spPr>
          <a:xfrm>
            <a:off x="11341003" y="6004967"/>
            <a:ext cx="479630" cy="479505"/>
          </a:xfrm>
          <a:prstGeom prst="ellipse">
            <a:avLst/>
          </a:prstGeom>
          <a:solidFill>
            <a:srgbClr val="334095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2850" lIns="45700" spcFirstLastPara="1" rIns="45700" wrap="square" tIns="228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1"/>
          <p:cNvSpPr txBox="1"/>
          <p:nvPr/>
        </p:nvSpPr>
        <p:spPr>
          <a:xfrm>
            <a:off x="11403563" y="6106750"/>
            <a:ext cx="372145" cy="276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" name="Google Shape;12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11033656" y="381756"/>
            <a:ext cx="752510" cy="305072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github.com/dnase" TargetMode="External"/><Relationship Id="rId4" Type="http://schemas.openxmlformats.org/officeDocument/2006/relationships/hyperlink" Target="https://github.com/Nuix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Relationship Id="rId4" Type="http://schemas.openxmlformats.org/officeDocument/2006/relationships/image" Target="../media/image1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3"/>
          <p:cNvSpPr txBox="1"/>
          <p:nvPr>
            <p:ph type="title"/>
          </p:nvPr>
        </p:nvSpPr>
        <p:spPr>
          <a:xfrm>
            <a:off x="762000" y="426416"/>
            <a:ext cx="10045500" cy="8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/>
              <a:t>SIMPLE USE CASE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6" name="Google Shape;26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6250" y="1252016"/>
            <a:ext cx="7557007" cy="5301184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33"/>
          <p:cNvSpPr txBox="1"/>
          <p:nvPr/>
        </p:nvSpPr>
        <p:spPr>
          <a:xfrm>
            <a:off x="4663950" y="841025"/>
            <a:ext cx="2241600" cy="41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Nuix REST API Endpoint</a:t>
            </a:r>
            <a:endParaRPr/>
          </a:p>
        </p:txBody>
      </p:sp>
      <p:sp>
        <p:nvSpPr>
          <p:cNvPr id="268" name="Google Shape;268;p33"/>
          <p:cNvSpPr txBox="1"/>
          <p:nvPr/>
        </p:nvSpPr>
        <p:spPr>
          <a:xfrm>
            <a:off x="842200" y="4221075"/>
            <a:ext cx="2241600" cy="41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Nuix Management Server</a:t>
            </a:r>
            <a:endParaRPr/>
          </a:p>
        </p:txBody>
      </p:sp>
      <p:sp>
        <p:nvSpPr>
          <p:cNvPr id="269" name="Google Shape;269;p33"/>
          <p:cNvSpPr txBox="1"/>
          <p:nvPr/>
        </p:nvSpPr>
        <p:spPr>
          <a:xfrm>
            <a:off x="8398700" y="4221075"/>
            <a:ext cx="1383600" cy="41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Elastic Cluster</a:t>
            </a:r>
            <a:endParaRPr/>
          </a:p>
        </p:txBody>
      </p:sp>
      <p:sp>
        <p:nvSpPr>
          <p:cNvPr id="270" name="Google Shape;270;p33"/>
          <p:cNvSpPr txBox="1"/>
          <p:nvPr/>
        </p:nvSpPr>
        <p:spPr>
          <a:xfrm>
            <a:off x="3071700" y="5049300"/>
            <a:ext cx="5327100" cy="8256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Scenario: The REST API endpoint is responding with an error.</a:t>
            </a:r>
            <a:br>
              <a:rPr lang="en-US"/>
            </a:br>
            <a:br>
              <a:rPr lang="en-US"/>
            </a:br>
            <a:r>
              <a:rPr lang="en-US"/>
              <a:t>Where should we start looking in order to troubleshoot?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4"/>
          <p:cNvSpPr txBox="1"/>
          <p:nvPr>
            <p:ph type="title"/>
          </p:nvPr>
        </p:nvSpPr>
        <p:spPr>
          <a:xfrm>
            <a:off x="762000" y="426416"/>
            <a:ext cx="10045500" cy="8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/>
              <a:t>SIMPLE USE CASE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34"/>
          <p:cNvSpPr txBox="1"/>
          <p:nvPr/>
        </p:nvSpPr>
        <p:spPr>
          <a:xfrm>
            <a:off x="762000" y="1488275"/>
            <a:ext cx="10880400" cy="12906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3F3F3"/>
                </a:solidFill>
                <a:latin typeface="Roboto Mono"/>
                <a:ea typeface="Roboto Mono"/>
                <a:cs typeface="Roboto Mono"/>
                <a:sym typeface="Roboto Mono"/>
              </a:rPr>
              <a:t>root@nmsdev:/opt/nuix-restful-service/logs# ls</a:t>
            </a:r>
            <a:br>
              <a:rPr lang="en-US" sz="1200">
                <a:solidFill>
                  <a:srgbClr val="F3F3F3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-US" sz="1200">
                <a:solidFill>
                  <a:srgbClr val="F3F3F3"/>
                </a:solidFill>
                <a:latin typeface="Roboto Mono"/>
                <a:ea typeface="Roboto Mono"/>
                <a:cs typeface="Roboto Mono"/>
                <a:sym typeface="Roboto Mono"/>
              </a:rPr>
              <a:t>catalina.out                         localhost_access_log.2018-08-09.txt  localhost_access_log.2018-09-12.txt</a:t>
            </a:r>
            <a:br>
              <a:rPr lang="en-US" sz="1200">
                <a:solidFill>
                  <a:srgbClr val="F3F3F3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-US" sz="1200">
                <a:solidFill>
                  <a:srgbClr val="F3F3F3"/>
                </a:solidFill>
                <a:latin typeface="Roboto Mono"/>
                <a:ea typeface="Roboto Mono"/>
                <a:cs typeface="Roboto Mono"/>
                <a:sym typeface="Roboto Mono"/>
              </a:rPr>
              <a:t>derby.log                            localhost_access_log.2018-08-20.txt  nuix-web.log</a:t>
            </a:r>
            <a:br>
              <a:rPr lang="en-US" sz="1200">
                <a:solidFill>
                  <a:srgbClr val="F3F3F3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-US" sz="1200">
                <a:solidFill>
                  <a:srgbClr val="F3F3F3"/>
                </a:solidFill>
                <a:latin typeface="Roboto Mono"/>
                <a:ea typeface="Roboto Mono"/>
                <a:cs typeface="Roboto Mono"/>
                <a:sym typeface="Roboto Mono"/>
              </a:rPr>
              <a:t>localhost_access_log.2018-08-07.txt  localhost_access_log.2018-09-07.txt  nuix-web.log.2018-08-07.zip</a:t>
            </a:r>
            <a:endParaRPr sz="1200">
              <a:solidFill>
                <a:srgbClr val="F3F3F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3F3F3"/>
              </a:solidFill>
            </a:endParaRPr>
          </a:p>
        </p:txBody>
      </p:sp>
      <p:sp>
        <p:nvSpPr>
          <p:cNvPr id="277" name="Google Shape;277;p34"/>
          <p:cNvSpPr txBox="1"/>
          <p:nvPr/>
        </p:nvSpPr>
        <p:spPr>
          <a:xfrm>
            <a:off x="762000" y="1102175"/>
            <a:ext cx="10880400" cy="3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Let’s check the REST API logs.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5"/>
          <p:cNvSpPr txBox="1"/>
          <p:nvPr>
            <p:ph type="title"/>
          </p:nvPr>
        </p:nvSpPr>
        <p:spPr>
          <a:xfrm>
            <a:off x="762000" y="426416"/>
            <a:ext cx="10045500" cy="8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/>
              <a:t>SIMPLE USE CASE</a:t>
            </a:r>
            <a:endParaRPr/>
          </a:p>
        </p:txBody>
      </p:sp>
      <p:sp>
        <p:nvSpPr>
          <p:cNvPr id="283" name="Google Shape;283;p35"/>
          <p:cNvSpPr txBox="1"/>
          <p:nvPr/>
        </p:nvSpPr>
        <p:spPr>
          <a:xfrm>
            <a:off x="762000" y="1488275"/>
            <a:ext cx="10880400" cy="12906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3F3F3"/>
                </a:solidFill>
                <a:latin typeface="Roboto Mono"/>
                <a:ea typeface="Roboto Mono"/>
                <a:cs typeface="Roboto Mono"/>
                <a:sym typeface="Roboto Mono"/>
              </a:rPr>
              <a:t>root@nmsdev:/opt/nuix-restful-service/logs# ls</a:t>
            </a:r>
            <a:br>
              <a:rPr lang="en-US" sz="1200">
                <a:solidFill>
                  <a:srgbClr val="F3F3F3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-US" sz="1200">
                <a:solidFill>
                  <a:srgbClr val="F3F3F3"/>
                </a:solidFill>
                <a:latin typeface="Roboto Mono"/>
                <a:ea typeface="Roboto Mono"/>
                <a:cs typeface="Roboto Mono"/>
                <a:sym typeface="Roboto Mono"/>
              </a:rPr>
              <a:t>catalina.out                         localhost_access_log.2018-08-09.txt  localhost_access_log.2018-09-12.txt</a:t>
            </a:r>
            <a:br>
              <a:rPr lang="en-US" sz="1200">
                <a:solidFill>
                  <a:srgbClr val="F3F3F3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-US" sz="1200">
                <a:solidFill>
                  <a:srgbClr val="F3F3F3"/>
                </a:solidFill>
                <a:latin typeface="Roboto Mono"/>
                <a:ea typeface="Roboto Mono"/>
                <a:cs typeface="Roboto Mono"/>
                <a:sym typeface="Roboto Mono"/>
              </a:rPr>
              <a:t>derby.log                            localhost_access_log.2018-08-20.txt  nuix-web.log</a:t>
            </a:r>
            <a:br>
              <a:rPr lang="en-US" sz="1200">
                <a:solidFill>
                  <a:srgbClr val="F3F3F3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-US" sz="1200">
                <a:solidFill>
                  <a:srgbClr val="F3F3F3"/>
                </a:solidFill>
                <a:latin typeface="Roboto Mono"/>
                <a:ea typeface="Roboto Mono"/>
                <a:cs typeface="Roboto Mono"/>
                <a:sym typeface="Roboto Mono"/>
              </a:rPr>
              <a:t>localhost_access_log.2018-08-07.txt  localhost_access_log.2018-09-07.txt  nuix-web.log.2018-08-07.zip</a:t>
            </a:r>
            <a:endParaRPr sz="1200">
              <a:solidFill>
                <a:srgbClr val="F3F3F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3F3F3"/>
              </a:solidFill>
            </a:endParaRPr>
          </a:p>
        </p:txBody>
      </p:sp>
      <p:sp>
        <p:nvSpPr>
          <p:cNvPr id="284" name="Google Shape;284;p35"/>
          <p:cNvSpPr txBox="1"/>
          <p:nvPr/>
        </p:nvSpPr>
        <p:spPr>
          <a:xfrm>
            <a:off x="762000" y="1102175"/>
            <a:ext cx="10880400" cy="3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Let’s check the REST API logs.</a:t>
            </a:r>
            <a:endParaRPr/>
          </a:p>
        </p:txBody>
      </p:sp>
      <p:sp>
        <p:nvSpPr>
          <p:cNvPr id="285" name="Google Shape;285;p35"/>
          <p:cNvSpPr txBox="1"/>
          <p:nvPr/>
        </p:nvSpPr>
        <p:spPr>
          <a:xfrm>
            <a:off x="762000" y="2778875"/>
            <a:ext cx="10880400" cy="3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Hopefully the Elastic logs will be more helpful.</a:t>
            </a:r>
            <a:endParaRPr/>
          </a:p>
        </p:txBody>
      </p:sp>
      <p:sp>
        <p:nvSpPr>
          <p:cNvPr id="286" name="Google Shape;286;p35"/>
          <p:cNvSpPr txBox="1"/>
          <p:nvPr/>
        </p:nvSpPr>
        <p:spPr>
          <a:xfrm>
            <a:off x="762000" y="3155675"/>
            <a:ext cx="10880400" cy="9231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root@esdev:/var/log/elasticsearch/es-esdev# ls</a:t>
            </a:r>
            <a:br>
              <a:rPr lang="en-US" sz="12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-US" sz="12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elasticsearch_deprecation.log			elasticsearch_index_indexing_slowlog.log	elasticsearch_index_search_slowlog.log	elasticsearch.log			gc.log.0.current</a:t>
            </a:r>
            <a:endParaRPr sz="1200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6"/>
          <p:cNvSpPr txBox="1"/>
          <p:nvPr>
            <p:ph type="title"/>
          </p:nvPr>
        </p:nvSpPr>
        <p:spPr>
          <a:xfrm>
            <a:off x="762000" y="426416"/>
            <a:ext cx="10045500" cy="8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/>
              <a:t>SIMPLE USE CASE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36"/>
          <p:cNvSpPr txBox="1"/>
          <p:nvPr/>
        </p:nvSpPr>
        <p:spPr>
          <a:xfrm>
            <a:off x="762000" y="1488275"/>
            <a:ext cx="10880400" cy="12906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3F3F3"/>
                </a:solidFill>
                <a:latin typeface="Roboto Mono"/>
                <a:ea typeface="Roboto Mono"/>
                <a:cs typeface="Roboto Mono"/>
                <a:sym typeface="Roboto Mono"/>
              </a:rPr>
              <a:t>root@nmsdev:/opt/nuix-restful-service/logs# ls</a:t>
            </a:r>
            <a:br>
              <a:rPr lang="en-US" sz="1200">
                <a:solidFill>
                  <a:srgbClr val="F3F3F3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-US" sz="1200">
                <a:solidFill>
                  <a:srgbClr val="F3F3F3"/>
                </a:solidFill>
                <a:latin typeface="Roboto Mono"/>
                <a:ea typeface="Roboto Mono"/>
                <a:cs typeface="Roboto Mono"/>
                <a:sym typeface="Roboto Mono"/>
              </a:rPr>
              <a:t>catalina.out                         localhost_access_log.2018-08-09.txt  localhost_access_log.2018-09-12.txt</a:t>
            </a:r>
            <a:br>
              <a:rPr lang="en-US" sz="1200">
                <a:solidFill>
                  <a:srgbClr val="F3F3F3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-US" sz="1200">
                <a:solidFill>
                  <a:srgbClr val="F3F3F3"/>
                </a:solidFill>
                <a:latin typeface="Roboto Mono"/>
                <a:ea typeface="Roboto Mono"/>
                <a:cs typeface="Roboto Mono"/>
                <a:sym typeface="Roboto Mono"/>
              </a:rPr>
              <a:t>derby.log                            localhost_access_log.2018-08-20.txt  nuix-web.log</a:t>
            </a:r>
            <a:br>
              <a:rPr lang="en-US" sz="1200">
                <a:solidFill>
                  <a:srgbClr val="F3F3F3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-US" sz="1200">
                <a:solidFill>
                  <a:srgbClr val="F3F3F3"/>
                </a:solidFill>
                <a:latin typeface="Roboto Mono"/>
                <a:ea typeface="Roboto Mono"/>
                <a:cs typeface="Roboto Mono"/>
                <a:sym typeface="Roboto Mono"/>
              </a:rPr>
              <a:t>localhost_access_log.2018-08-07.txt  localhost_access_log.2018-09-07.txt  nuix-web.log.2018-08-07.zip</a:t>
            </a:r>
            <a:endParaRPr sz="1200">
              <a:solidFill>
                <a:srgbClr val="F3F3F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3F3F3"/>
              </a:solidFill>
            </a:endParaRPr>
          </a:p>
        </p:txBody>
      </p:sp>
      <p:sp>
        <p:nvSpPr>
          <p:cNvPr id="293" name="Google Shape;293;p36"/>
          <p:cNvSpPr txBox="1"/>
          <p:nvPr/>
        </p:nvSpPr>
        <p:spPr>
          <a:xfrm>
            <a:off x="762000" y="1102175"/>
            <a:ext cx="10880400" cy="3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Let’s check the REST API logs.</a:t>
            </a:r>
            <a:endParaRPr/>
          </a:p>
        </p:txBody>
      </p:sp>
      <p:sp>
        <p:nvSpPr>
          <p:cNvPr id="294" name="Google Shape;294;p36"/>
          <p:cNvSpPr txBox="1"/>
          <p:nvPr/>
        </p:nvSpPr>
        <p:spPr>
          <a:xfrm>
            <a:off x="762000" y="2778875"/>
            <a:ext cx="10880400" cy="3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Hopefully the Elastic logs will be more helpful.</a:t>
            </a:r>
            <a:endParaRPr/>
          </a:p>
        </p:txBody>
      </p:sp>
      <p:sp>
        <p:nvSpPr>
          <p:cNvPr id="295" name="Google Shape;295;p36"/>
          <p:cNvSpPr txBox="1"/>
          <p:nvPr/>
        </p:nvSpPr>
        <p:spPr>
          <a:xfrm>
            <a:off x="762000" y="3155675"/>
            <a:ext cx="10880400" cy="9231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root@esdev:/var/log/elasticsearch/es-esdev# ls</a:t>
            </a:r>
            <a:br>
              <a:rPr lang="en-US" sz="12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-US" sz="12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elasticsearch_deprecation.log			elasticsearch_index_indexing_slowlog.log	elasticsearch_index_search_slowlog.log	elasticsearch.log			gc.log.0.current</a:t>
            </a:r>
            <a:endParaRPr sz="1200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</a:endParaRPr>
          </a:p>
        </p:txBody>
      </p:sp>
      <p:sp>
        <p:nvSpPr>
          <p:cNvPr id="296" name="Google Shape;296;p36"/>
          <p:cNvSpPr txBox="1"/>
          <p:nvPr/>
        </p:nvSpPr>
        <p:spPr>
          <a:xfrm>
            <a:off x="762000" y="4464875"/>
            <a:ext cx="10880400" cy="5091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root@nmsdev:~/.nuix/logs/20180912064607525# ls</a:t>
            </a:r>
            <a:endParaRPr sz="1200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access.log  derby.log  nuix.2018-09-12.log  nuix.log</a:t>
            </a:r>
            <a:endParaRPr sz="1200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97" name="Google Shape;297;p36"/>
          <p:cNvSpPr txBox="1"/>
          <p:nvPr/>
        </p:nvSpPr>
        <p:spPr>
          <a:xfrm>
            <a:off x="762000" y="4078775"/>
            <a:ext cx="10880400" cy="3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Maybe there’s an issue with our license.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7"/>
          <p:cNvSpPr txBox="1"/>
          <p:nvPr>
            <p:ph type="title"/>
          </p:nvPr>
        </p:nvSpPr>
        <p:spPr>
          <a:xfrm>
            <a:off x="762000" y="426416"/>
            <a:ext cx="10045500" cy="8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/>
              <a:t>SIMPLE USE CASE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Google Shape;303;p37"/>
          <p:cNvSpPr txBox="1"/>
          <p:nvPr/>
        </p:nvSpPr>
        <p:spPr>
          <a:xfrm>
            <a:off x="762000" y="1488275"/>
            <a:ext cx="10880400" cy="12906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3F3F3"/>
                </a:solidFill>
                <a:latin typeface="Roboto Mono"/>
                <a:ea typeface="Roboto Mono"/>
                <a:cs typeface="Roboto Mono"/>
                <a:sym typeface="Roboto Mono"/>
              </a:rPr>
              <a:t>root@nmsdev:/opt/nuix-restful-service/logs# ls</a:t>
            </a:r>
            <a:br>
              <a:rPr lang="en-US" sz="1200">
                <a:solidFill>
                  <a:srgbClr val="F3F3F3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-US" sz="1200">
                <a:solidFill>
                  <a:srgbClr val="F3F3F3"/>
                </a:solidFill>
                <a:latin typeface="Roboto Mono"/>
                <a:ea typeface="Roboto Mono"/>
                <a:cs typeface="Roboto Mono"/>
                <a:sym typeface="Roboto Mono"/>
              </a:rPr>
              <a:t>catalina.out                         localhost_access_log.2018-08-09.txt  localhost_access_log.2018-09-12.txt</a:t>
            </a:r>
            <a:br>
              <a:rPr lang="en-US" sz="1200">
                <a:solidFill>
                  <a:srgbClr val="F3F3F3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-US" sz="1200">
                <a:solidFill>
                  <a:srgbClr val="F3F3F3"/>
                </a:solidFill>
                <a:latin typeface="Roboto Mono"/>
                <a:ea typeface="Roboto Mono"/>
                <a:cs typeface="Roboto Mono"/>
                <a:sym typeface="Roboto Mono"/>
              </a:rPr>
              <a:t>derby.log                            localhost_access_log.2018-08-20.txt  nuix-web.log</a:t>
            </a:r>
            <a:br>
              <a:rPr lang="en-US" sz="1200">
                <a:solidFill>
                  <a:srgbClr val="F3F3F3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-US" sz="1200">
                <a:solidFill>
                  <a:srgbClr val="F3F3F3"/>
                </a:solidFill>
                <a:latin typeface="Roboto Mono"/>
                <a:ea typeface="Roboto Mono"/>
                <a:cs typeface="Roboto Mono"/>
                <a:sym typeface="Roboto Mono"/>
              </a:rPr>
              <a:t>localhost_access_log.2018-08-07.txt  localhost_access_log.2018-09-07.txt  nuix-web.log.2018-08-07.zip</a:t>
            </a:r>
            <a:endParaRPr sz="1200">
              <a:solidFill>
                <a:srgbClr val="F3F3F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3F3F3"/>
              </a:solidFill>
            </a:endParaRPr>
          </a:p>
        </p:txBody>
      </p:sp>
      <p:sp>
        <p:nvSpPr>
          <p:cNvPr id="304" name="Google Shape;304;p37"/>
          <p:cNvSpPr txBox="1"/>
          <p:nvPr/>
        </p:nvSpPr>
        <p:spPr>
          <a:xfrm>
            <a:off x="762000" y="1102175"/>
            <a:ext cx="10880400" cy="3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Let’s check the REST API logs.</a:t>
            </a:r>
            <a:endParaRPr/>
          </a:p>
        </p:txBody>
      </p:sp>
      <p:sp>
        <p:nvSpPr>
          <p:cNvPr id="305" name="Google Shape;305;p37"/>
          <p:cNvSpPr txBox="1"/>
          <p:nvPr/>
        </p:nvSpPr>
        <p:spPr>
          <a:xfrm>
            <a:off x="762000" y="2778875"/>
            <a:ext cx="10880400" cy="3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Hopefully the Elastic logs will be more helpful.</a:t>
            </a:r>
            <a:endParaRPr/>
          </a:p>
        </p:txBody>
      </p:sp>
      <p:sp>
        <p:nvSpPr>
          <p:cNvPr id="306" name="Google Shape;306;p37"/>
          <p:cNvSpPr txBox="1"/>
          <p:nvPr/>
        </p:nvSpPr>
        <p:spPr>
          <a:xfrm>
            <a:off x="762000" y="3155675"/>
            <a:ext cx="10880400" cy="9231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root@esdev:/var/log/elasticsearch/es-esdev# ls</a:t>
            </a:r>
            <a:br>
              <a:rPr lang="en-US" sz="12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-US" sz="12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elasticsearch_deprecation.log			elasticsearch_index_indexing_slowlog.log	elasticsearch_index_search_slowlog.log	elasticsearch.log			gc.log.0.current</a:t>
            </a:r>
            <a:endParaRPr sz="1200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</a:endParaRPr>
          </a:p>
        </p:txBody>
      </p:sp>
      <p:sp>
        <p:nvSpPr>
          <p:cNvPr id="307" name="Google Shape;307;p37"/>
          <p:cNvSpPr txBox="1"/>
          <p:nvPr/>
        </p:nvSpPr>
        <p:spPr>
          <a:xfrm>
            <a:off x="762000" y="4464875"/>
            <a:ext cx="10880400" cy="5091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root@nmsdev:~/.nuix/logs/20180912064607525# ls</a:t>
            </a:r>
            <a:endParaRPr sz="1200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access.log  derby.log  nuix.2018-09-12.log  nuix.log</a:t>
            </a:r>
            <a:endParaRPr sz="1200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08" name="Google Shape;308;p37"/>
          <p:cNvSpPr txBox="1"/>
          <p:nvPr/>
        </p:nvSpPr>
        <p:spPr>
          <a:xfrm>
            <a:off x="762000" y="4078775"/>
            <a:ext cx="10880400" cy="3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Maybe there’s an issue with our license.</a:t>
            </a:r>
            <a:endParaRPr/>
          </a:p>
        </p:txBody>
      </p:sp>
      <p:sp>
        <p:nvSpPr>
          <p:cNvPr id="309" name="Google Shape;309;p37"/>
          <p:cNvSpPr txBox="1"/>
          <p:nvPr/>
        </p:nvSpPr>
        <p:spPr>
          <a:xfrm>
            <a:off x="762000" y="4973975"/>
            <a:ext cx="10880400" cy="3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All this log-chasing seems suboptimal. Perhaps there is a better way?</a:t>
            </a:r>
            <a:endParaRPr/>
          </a:p>
        </p:txBody>
      </p:sp>
      <p:sp>
        <p:nvSpPr>
          <p:cNvPr id="310" name="Google Shape;310;p37"/>
          <p:cNvSpPr/>
          <p:nvPr/>
        </p:nvSpPr>
        <p:spPr>
          <a:xfrm>
            <a:off x="762000" y="5416700"/>
            <a:ext cx="10880400" cy="5091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37"/>
          <p:cNvSpPr txBox="1"/>
          <p:nvPr/>
        </p:nvSpPr>
        <p:spPr>
          <a:xfrm>
            <a:off x="762000" y="5416700"/>
            <a:ext cx="10880400" cy="50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rgbClr val="F3F3F3"/>
                </a:solidFill>
              </a:rPr>
              <a:t>An astute observer might notice that the log locations for all three applications are in completely different places.</a:t>
            </a:r>
            <a:endParaRPr b="1" sz="1500">
              <a:solidFill>
                <a:srgbClr val="F3F3F3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8"/>
          <p:cNvSpPr txBox="1"/>
          <p:nvPr>
            <p:ph type="title"/>
          </p:nvPr>
        </p:nvSpPr>
        <p:spPr>
          <a:xfrm>
            <a:off x="762000" y="426416"/>
            <a:ext cx="10045500" cy="8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/>
              <a:t>SIMPLE USE CASE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7" name="Google Shape;31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6062" y="1252025"/>
            <a:ext cx="8079874" cy="5605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9"/>
          <p:cNvSpPr txBox="1"/>
          <p:nvPr>
            <p:ph type="title"/>
          </p:nvPr>
        </p:nvSpPr>
        <p:spPr>
          <a:xfrm>
            <a:off x="762000" y="426416"/>
            <a:ext cx="10045500" cy="8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/>
              <a:t>CONFIGURING LOGSTASH</a:t>
            </a:r>
            <a:endParaRPr/>
          </a:p>
        </p:txBody>
      </p:sp>
      <p:sp>
        <p:nvSpPr>
          <p:cNvPr id="323" name="Google Shape;323;p39"/>
          <p:cNvSpPr txBox="1"/>
          <p:nvPr/>
        </p:nvSpPr>
        <p:spPr>
          <a:xfrm>
            <a:off x="762000" y="1252025"/>
            <a:ext cx="10045500" cy="4917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input </a:t>
            </a:r>
            <a:r>
              <a:rPr lang="en-US" sz="150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br>
              <a:rPr lang="en-US" sz="15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-US" sz="15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beats </a:t>
            </a:r>
            <a:r>
              <a:rPr lang="en-US" sz="150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br>
              <a:rPr lang="en-US" sz="15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-US" sz="15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port </a:t>
            </a:r>
            <a:r>
              <a:rPr lang="en-US" sz="150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=&gt;</a:t>
            </a:r>
            <a:r>
              <a:rPr lang="en-US" sz="15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150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5044</a:t>
            </a:r>
            <a:br>
              <a:rPr lang="en-US" sz="15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-US" sz="15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US" sz="150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br>
              <a:rPr lang="en-US" sz="15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-US" sz="150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br>
              <a:rPr lang="en-US" sz="15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br>
              <a:rPr lang="en-US" sz="15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-US" sz="15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output </a:t>
            </a:r>
            <a:r>
              <a:rPr lang="en-US" sz="150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br>
              <a:rPr lang="en-US" sz="15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-US" sz="15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elasticsearch </a:t>
            </a:r>
            <a:r>
              <a:rPr lang="en-US" sz="150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br>
              <a:rPr lang="en-US" sz="15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-US" sz="15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hosts </a:t>
            </a:r>
            <a:r>
              <a:rPr lang="en-US" sz="150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=&gt;</a:t>
            </a:r>
            <a:r>
              <a:rPr lang="en-US" sz="15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1500">
                <a:solidFill>
                  <a:srgbClr val="9CCC65"/>
                </a:solidFill>
                <a:latin typeface="Roboto Mono"/>
                <a:ea typeface="Roboto Mono"/>
                <a:cs typeface="Roboto Mono"/>
                <a:sym typeface="Roboto Mono"/>
              </a:rPr>
              <a:t>"localhost:9200"</a:t>
            </a:r>
            <a:br>
              <a:rPr lang="en-US" sz="15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-US" sz="15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manage_template </a:t>
            </a:r>
            <a:r>
              <a:rPr lang="en-US" sz="150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=&gt;</a:t>
            </a:r>
            <a:r>
              <a:rPr lang="en-US" sz="15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150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false</a:t>
            </a:r>
            <a:br>
              <a:rPr lang="en-US" sz="15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-US" sz="15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index </a:t>
            </a:r>
            <a:r>
              <a:rPr lang="en-US" sz="150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=&gt;</a:t>
            </a:r>
            <a:r>
              <a:rPr lang="en-US" sz="15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1500">
                <a:solidFill>
                  <a:srgbClr val="9CCC65"/>
                </a:solidFill>
                <a:latin typeface="Roboto Mono"/>
                <a:ea typeface="Roboto Mono"/>
                <a:cs typeface="Roboto Mono"/>
                <a:sym typeface="Roboto Mono"/>
              </a:rPr>
              <a:t>"%{[@metadata][beat]}-%{[@metadata][version]}-%{+YYYY.MM.dd}"</a:t>
            </a:r>
            <a:br>
              <a:rPr lang="en-US" sz="15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-US" sz="15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document_type </a:t>
            </a:r>
            <a:r>
              <a:rPr lang="en-US" sz="150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=&gt;</a:t>
            </a:r>
            <a:r>
              <a:rPr lang="en-US" sz="15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1500">
                <a:solidFill>
                  <a:srgbClr val="9CCC65"/>
                </a:solidFill>
                <a:latin typeface="Roboto Mono"/>
                <a:ea typeface="Roboto Mono"/>
                <a:cs typeface="Roboto Mono"/>
                <a:sym typeface="Roboto Mono"/>
              </a:rPr>
              <a:t>"%{[@metadata][type]}"</a:t>
            </a:r>
            <a:br>
              <a:rPr lang="en-US" sz="15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-US" sz="15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US" sz="150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br>
              <a:rPr lang="en-US" sz="15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-US" sz="150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500">
              <a:solidFill>
                <a:srgbClr val="FBC02D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40"/>
          <p:cNvSpPr txBox="1"/>
          <p:nvPr>
            <p:ph type="title"/>
          </p:nvPr>
        </p:nvSpPr>
        <p:spPr>
          <a:xfrm>
            <a:off x="762000" y="426416"/>
            <a:ext cx="10045500" cy="8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/>
              <a:t>CONFIGURING FILEBEAT - ELASTIC</a:t>
            </a:r>
            <a:endParaRPr/>
          </a:p>
        </p:txBody>
      </p:sp>
      <p:sp>
        <p:nvSpPr>
          <p:cNvPr id="329" name="Google Shape;329;p40"/>
          <p:cNvSpPr txBox="1"/>
          <p:nvPr/>
        </p:nvSpPr>
        <p:spPr>
          <a:xfrm>
            <a:off x="762000" y="1252025"/>
            <a:ext cx="10045500" cy="4917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filebeat.</a:t>
            </a:r>
            <a:r>
              <a:rPr lang="en-US" sz="240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inputs:</a:t>
            </a:r>
            <a:br>
              <a:rPr lang="en-US" sz="240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-US" sz="240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-</a:t>
            </a:r>
            <a:r>
              <a:rPr lang="en-US" sz="24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240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type: </a:t>
            </a:r>
            <a:r>
              <a:rPr lang="en-US" sz="24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log</a:t>
            </a:r>
            <a:br>
              <a:rPr lang="en-US" sz="24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-US" sz="24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US" sz="240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enabled: </a:t>
            </a:r>
            <a:r>
              <a:rPr lang="en-US" sz="24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true</a:t>
            </a:r>
            <a:br>
              <a:rPr lang="en-US" sz="24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-US" sz="24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US" sz="240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paths:</a:t>
            </a:r>
            <a:br>
              <a:rPr lang="en-US" sz="240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-US" sz="24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-US" sz="240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-</a:t>
            </a:r>
            <a:r>
              <a:rPr lang="en-US" sz="24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/var/log/elasticsearch/es</a:t>
            </a:r>
            <a:r>
              <a:rPr lang="en-US" sz="240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-</a:t>
            </a:r>
            <a:r>
              <a:rPr lang="en-US" sz="24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esdev/*.log</a:t>
            </a:r>
            <a:br>
              <a:rPr lang="en-US" sz="24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-US" sz="24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output.</a:t>
            </a:r>
            <a:r>
              <a:rPr lang="en-US" sz="240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logstash:</a:t>
            </a:r>
            <a:br>
              <a:rPr lang="en-US" sz="240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-US" sz="24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US" sz="240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hosts: </a:t>
            </a:r>
            <a:r>
              <a:rPr lang="en-US" sz="24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[</a:t>
            </a:r>
            <a:r>
              <a:rPr lang="en-US" sz="2400">
                <a:solidFill>
                  <a:srgbClr val="9CCC65"/>
                </a:solidFill>
                <a:latin typeface="Roboto Mono"/>
                <a:ea typeface="Roboto Mono"/>
                <a:cs typeface="Roboto Mono"/>
                <a:sym typeface="Roboto Mono"/>
              </a:rPr>
              <a:t>"10.0.42.21:5044"</a:t>
            </a:r>
            <a:r>
              <a:rPr lang="en-US" sz="24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]</a:t>
            </a:r>
            <a:endParaRPr sz="24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41"/>
          <p:cNvSpPr txBox="1"/>
          <p:nvPr>
            <p:ph type="title"/>
          </p:nvPr>
        </p:nvSpPr>
        <p:spPr>
          <a:xfrm>
            <a:off x="762000" y="426416"/>
            <a:ext cx="10045500" cy="8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/>
              <a:t>CONFIGURING FILEBEAT - NUIX WORKBENCH</a:t>
            </a:r>
            <a:endParaRPr/>
          </a:p>
        </p:txBody>
      </p:sp>
      <p:sp>
        <p:nvSpPr>
          <p:cNvPr id="335" name="Google Shape;335;p41"/>
          <p:cNvSpPr txBox="1"/>
          <p:nvPr/>
        </p:nvSpPr>
        <p:spPr>
          <a:xfrm>
            <a:off x="762000" y="1252025"/>
            <a:ext cx="10045500" cy="4917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filebeat.</a:t>
            </a:r>
            <a:r>
              <a:rPr lang="en-US" sz="240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inputs:</a:t>
            </a:r>
            <a:br>
              <a:rPr lang="en-US" sz="240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-US" sz="240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-</a:t>
            </a:r>
            <a:r>
              <a:rPr lang="en-US" sz="24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240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type: </a:t>
            </a:r>
            <a:r>
              <a:rPr lang="en-US" sz="24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log</a:t>
            </a:r>
            <a:br>
              <a:rPr lang="en-US" sz="24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-US" sz="24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US" sz="240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enabled: </a:t>
            </a:r>
            <a:r>
              <a:rPr lang="en-US" sz="24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true</a:t>
            </a:r>
            <a:br>
              <a:rPr lang="en-US" sz="24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-US" sz="24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US" sz="240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paths:</a:t>
            </a:r>
            <a:br>
              <a:rPr lang="en-US" sz="240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-US" sz="24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-US" sz="240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- </a:t>
            </a:r>
            <a:r>
              <a:rPr lang="en-US" sz="24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/Users/anase01/Library/Logs/Nuix/*/*.log</a:t>
            </a:r>
            <a:br>
              <a:rPr lang="en-US" sz="24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-US" sz="24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output.</a:t>
            </a:r>
            <a:r>
              <a:rPr lang="en-US" sz="240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logstash:</a:t>
            </a:r>
            <a:br>
              <a:rPr lang="en-US" sz="240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-US" sz="24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US" sz="240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hosts: </a:t>
            </a:r>
            <a:r>
              <a:rPr lang="en-US" sz="24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[</a:t>
            </a:r>
            <a:r>
              <a:rPr lang="en-US" sz="2400">
                <a:solidFill>
                  <a:srgbClr val="9CCC65"/>
                </a:solidFill>
                <a:latin typeface="Roboto Mono"/>
                <a:ea typeface="Roboto Mono"/>
                <a:cs typeface="Roboto Mono"/>
                <a:sym typeface="Roboto Mono"/>
              </a:rPr>
              <a:t>"10.0.42.21:5044"</a:t>
            </a:r>
            <a:r>
              <a:rPr lang="en-US" sz="24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]</a:t>
            </a:r>
            <a:endParaRPr sz="24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42"/>
          <p:cNvSpPr txBox="1"/>
          <p:nvPr>
            <p:ph type="title"/>
          </p:nvPr>
        </p:nvSpPr>
        <p:spPr>
          <a:xfrm>
            <a:off x="762000" y="426416"/>
            <a:ext cx="10045500" cy="8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/>
              <a:t>KIBANA IN ACTION - TIMELION</a:t>
            </a:r>
            <a:endParaRPr/>
          </a:p>
        </p:txBody>
      </p:sp>
      <p:pic>
        <p:nvPicPr>
          <p:cNvPr id="341" name="Google Shape;341;p42"/>
          <p:cNvPicPr preferRelativeResize="0"/>
          <p:nvPr/>
        </p:nvPicPr>
        <p:blipFill rotWithShape="1">
          <a:blip r:embed="rId3">
            <a:alphaModFix/>
          </a:blip>
          <a:srcRect b="44947" l="9177" r="45205" t="15974"/>
          <a:stretch/>
        </p:blipFill>
        <p:spPr>
          <a:xfrm>
            <a:off x="762000" y="1092721"/>
            <a:ext cx="10045498" cy="4672558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42"/>
          <p:cNvSpPr txBox="1"/>
          <p:nvPr/>
        </p:nvSpPr>
        <p:spPr>
          <a:xfrm>
            <a:off x="762000" y="5765275"/>
            <a:ext cx="10045500" cy="8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415968"/>
                </a:solidFill>
                <a:latin typeface="Calibri"/>
                <a:ea typeface="Calibri"/>
                <a:cs typeface="Calibri"/>
                <a:sym typeface="Calibri"/>
              </a:rPr>
              <a:t>.es(index=filebeat-*,q='*WARN*').yaxis(label="Count").title("Nuix Errors &amp; Warnings").color(orange).bars(),.es(index=filebeat-*,q='*INFO*').color(green).bars(),.es(index=filebeat-*,q='*ERROR*').color(red),.es(index=filebeat-*,q='priority:FATAL').color(red)</a:t>
            </a:r>
            <a:endParaRPr sz="2400">
              <a:solidFill>
                <a:srgbClr val="415968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5"/>
          <p:cNvSpPr txBox="1"/>
          <p:nvPr>
            <p:ph idx="1" type="body"/>
          </p:nvPr>
        </p:nvSpPr>
        <p:spPr>
          <a:xfrm>
            <a:off x="3240600" y="2540800"/>
            <a:ext cx="8770200" cy="151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3000"/>
              <a:t>AGGREGATE LOGGING AND CLUSTER MONITORING WITH NUIX AND LOGSTASH</a:t>
            </a:r>
            <a:endParaRPr b="1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p25"/>
          <p:cNvSpPr txBox="1"/>
          <p:nvPr>
            <p:ph idx="2" type="body"/>
          </p:nvPr>
        </p:nvSpPr>
        <p:spPr>
          <a:xfrm>
            <a:off x="3727545" y="4054299"/>
            <a:ext cx="7248798" cy="13966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/>
              <a:t>Drew Nase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1800"/>
              <a:t>Integrated Solutions Architect - Nuix</a:t>
            </a:r>
            <a:endParaRPr sz="18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43"/>
          <p:cNvSpPr txBox="1"/>
          <p:nvPr>
            <p:ph idx="1" type="body"/>
          </p:nvPr>
        </p:nvSpPr>
        <p:spPr>
          <a:xfrm>
            <a:off x="3716914" y="2526755"/>
            <a:ext cx="7248900" cy="151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lang="en-US"/>
              <a:t>Practical Demonstration</a:t>
            </a:r>
            <a:endParaRPr b="1" i="0" sz="4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44"/>
          <p:cNvSpPr txBox="1"/>
          <p:nvPr>
            <p:ph type="title"/>
          </p:nvPr>
        </p:nvSpPr>
        <p:spPr>
          <a:xfrm>
            <a:off x="762000" y="426416"/>
            <a:ext cx="10045500" cy="8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/>
              <a:t>SUMMARY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3" name="Google Shape;353;p44"/>
          <p:cNvSpPr txBox="1"/>
          <p:nvPr/>
        </p:nvSpPr>
        <p:spPr>
          <a:xfrm>
            <a:off x="762000" y="1102175"/>
            <a:ext cx="10880400" cy="3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BENEFITS OF AGGREGATED LOGGING WITH LOGSTASH</a:t>
            </a:r>
            <a:endParaRPr sz="1800"/>
          </a:p>
        </p:txBody>
      </p:sp>
      <p:sp>
        <p:nvSpPr>
          <p:cNvPr id="354" name="Google Shape;354;p44"/>
          <p:cNvSpPr txBox="1"/>
          <p:nvPr/>
        </p:nvSpPr>
        <p:spPr>
          <a:xfrm>
            <a:off x="762000" y="1488275"/>
            <a:ext cx="10880400" cy="48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-US" sz="1600"/>
              <a:t>Logs all in one place - cuts down on troubleshooting time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-US" sz="1600"/>
              <a:t>Ability to visualize application states via Kibana/Timelion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-US" sz="1600"/>
              <a:t>Gain insight into application behavior with real time log streaming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-US" sz="1600"/>
              <a:t>Allows log rotation/deletion, saving disk space without losing any data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hlink"/>
                </a:solidFill>
                <a:hlinkClick r:id="rId3"/>
              </a:rPr>
              <a:t>https://github.com/dnase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hlink"/>
                </a:solidFill>
                <a:hlinkClick r:id="rId4"/>
              </a:rPr>
              <a:t>https://github.com/Nuix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45"/>
          <p:cNvSpPr txBox="1"/>
          <p:nvPr>
            <p:ph idx="1" type="body"/>
          </p:nvPr>
        </p:nvSpPr>
        <p:spPr>
          <a:xfrm>
            <a:off x="3716914" y="2526755"/>
            <a:ext cx="7248900" cy="151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lang="en-US"/>
              <a:t>Questions?</a:t>
            </a:r>
            <a:endParaRPr b="1" i="0" sz="4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6"/>
          <p:cNvSpPr txBox="1"/>
          <p:nvPr>
            <p:ph type="title"/>
          </p:nvPr>
        </p:nvSpPr>
        <p:spPr>
          <a:xfrm>
            <a:off x="762000" y="426416"/>
            <a:ext cx="10045470" cy="8257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/>
              <a:t>INTRODUCTION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26"/>
          <p:cNvSpPr txBox="1"/>
          <p:nvPr>
            <p:ph idx="1" type="body"/>
          </p:nvPr>
        </p:nvSpPr>
        <p:spPr>
          <a:xfrm>
            <a:off x="3314500" y="1404550"/>
            <a:ext cx="7493100" cy="316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/>
              <a:t>Hi, I’m Drew.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/>
              <a:t>I have been developing software for over twenty years (professionally for about fifteen). I am a member of the Integrated Solutions Team at Nuix.</a:t>
            </a:r>
            <a:endParaRPr/>
          </a:p>
        </p:txBody>
      </p:sp>
      <p:pic>
        <p:nvPicPr>
          <p:cNvPr id="213" name="Google Shape;21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0" y="1404551"/>
            <a:ext cx="2552510" cy="3164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7"/>
          <p:cNvSpPr txBox="1"/>
          <p:nvPr>
            <p:ph type="title"/>
          </p:nvPr>
        </p:nvSpPr>
        <p:spPr>
          <a:xfrm>
            <a:off x="762000" y="426416"/>
            <a:ext cx="10045500" cy="8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/>
              <a:t>TRADITIONAL MODEL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27"/>
          <p:cNvSpPr txBox="1"/>
          <p:nvPr>
            <p:ph idx="1" type="body"/>
          </p:nvPr>
        </p:nvSpPr>
        <p:spPr>
          <a:xfrm>
            <a:off x="675463" y="1573175"/>
            <a:ext cx="10841100" cy="54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Simple logging, easy to understand and use</a:t>
            </a:r>
            <a:endParaRPr/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0" name="Google Shape;22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5450" y="2117050"/>
            <a:ext cx="10841099" cy="1387325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27"/>
          <p:cNvSpPr txBox="1"/>
          <p:nvPr>
            <p:ph idx="1" type="body"/>
          </p:nvPr>
        </p:nvSpPr>
        <p:spPr>
          <a:xfrm>
            <a:off x="675463" y="3725468"/>
            <a:ext cx="10841100" cy="54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Great for troubleshooting serialized workflows</a:t>
            </a:r>
            <a:endParaRPr/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2" name="Google Shape;222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5450" y="4269350"/>
            <a:ext cx="10841123" cy="150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8"/>
          <p:cNvSpPr txBox="1"/>
          <p:nvPr>
            <p:ph type="title"/>
          </p:nvPr>
        </p:nvSpPr>
        <p:spPr>
          <a:xfrm>
            <a:off x="762000" y="426416"/>
            <a:ext cx="10045500" cy="8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/>
              <a:t>BUT...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Google Shape;228;p28"/>
          <p:cNvSpPr txBox="1"/>
          <p:nvPr>
            <p:ph idx="1" type="body"/>
          </p:nvPr>
        </p:nvSpPr>
        <p:spPr>
          <a:xfrm>
            <a:off x="762100" y="1252025"/>
            <a:ext cx="10419900" cy="4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2C2F34"/>
                </a:solidFill>
                <a:highlight>
                  <a:srgbClr val="FFFFFF"/>
                </a:highlight>
              </a:rPr>
              <a:t>Modern workflows and applications are not serialized.</a:t>
            </a:r>
            <a:endParaRPr>
              <a:solidFill>
                <a:srgbClr val="2C2F34"/>
              </a:solidFill>
              <a:highlight>
                <a:srgbClr val="FFFFFF"/>
              </a:highlight>
            </a:endParaRPr>
          </a:p>
        </p:txBody>
      </p:sp>
      <p:sp>
        <p:nvSpPr>
          <p:cNvPr id="229" name="Google Shape;229;p28"/>
          <p:cNvSpPr txBox="1"/>
          <p:nvPr/>
        </p:nvSpPr>
        <p:spPr>
          <a:xfrm>
            <a:off x="762100" y="1756800"/>
            <a:ext cx="10419900" cy="33444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root@box</a:t>
            </a:r>
            <a:r>
              <a:rPr lang="en-US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:~#</a:t>
            </a:r>
            <a:r>
              <a:rPr lang="en-US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docker service ls</a:t>
            </a:r>
            <a:br>
              <a:rPr lang="en-US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-US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ID                  NAME                             MODE                REPLICAS</a:t>
            </a:r>
            <a:br>
              <a:rPr lang="en-US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-US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i5apmxrmsexw        admin-console                    replicated          </a:t>
            </a:r>
            <a:r>
              <a:rPr lang="en-US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1/1</a:t>
            </a:r>
            <a:br>
              <a:rPr lang="en-US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-US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jr6goz3vsvlv        admin-console-mariadb            replicated          </a:t>
            </a:r>
            <a:r>
              <a:rPr lang="en-US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1/1</a:t>
            </a:r>
            <a:br>
              <a:rPr lang="en-US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-US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46jjw8to944q        admin-console-ui                 replicated          </a:t>
            </a:r>
            <a:r>
              <a:rPr lang="en-US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1/1</a:t>
            </a:r>
            <a:br>
              <a:rPr lang="en-US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-US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m2miijkoafx5        nginx                            replicated          </a:t>
            </a:r>
            <a:r>
              <a:rPr lang="en-US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1/1</a:t>
            </a:r>
            <a:br>
              <a:rPr lang="en-US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-US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ioi2ge9tg4aw        nuix-elasticsearch               replicated          </a:t>
            </a:r>
            <a:r>
              <a:rPr lang="en-US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3</a:t>
            </a:r>
            <a:r>
              <a:rPr lang="en-US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/3</a:t>
            </a:r>
            <a:br>
              <a:rPr lang="en-US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-US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u6wna1get8jf        nuix-hazelcast                   replicated          </a:t>
            </a:r>
            <a:r>
              <a:rPr lang="en-US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1/1</a:t>
            </a:r>
            <a:br>
              <a:rPr lang="en-US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-US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wyuo3m5vkdb6        nuix-ims                         replicated          </a:t>
            </a:r>
            <a:r>
              <a:rPr lang="en-US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2</a:t>
            </a:r>
            <a:r>
              <a:rPr lang="en-US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/2</a:t>
            </a:r>
            <a:br>
              <a:rPr lang="en-US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-US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...</a:t>
            </a:r>
            <a:endParaRPr>
              <a:solidFill>
                <a:srgbClr val="FBC02D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30" name="Google Shape;230;p28"/>
          <p:cNvSpPr txBox="1"/>
          <p:nvPr>
            <p:ph idx="1" type="body"/>
          </p:nvPr>
        </p:nvSpPr>
        <p:spPr>
          <a:xfrm>
            <a:off x="762100" y="5350625"/>
            <a:ext cx="10419900" cy="4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2C2F34"/>
                </a:solidFill>
                <a:highlight>
                  <a:srgbClr val="FFFFFF"/>
                </a:highlight>
              </a:rPr>
              <a:t>How do we figure out which container has the logs we need?</a:t>
            </a:r>
            <a:endParaRPr>
              <a:solidFill>
                <a:srgbClr val="2C2F34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9"/>
          <p:cNvSpPr txBox="1"/>
          <p:nvPr>
            <p:ph type="title"/>
          </p:nvPr>
        </p:nvSpPr>
        <p:spPr>
          <a:xfrm>
            <a:off x="762000" y="426416"/>
            <a:ext cx="10045500" cy="8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/>
              <a:t>SIMPLE USE CASE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6" name="Google Shape;23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6250" y="1252016"/>
            <a:ext cx="7557007" cy="53011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0"/>
          <p:cNvSpPr txBox="1"/>
          <p:nvPr>
            <p:ph type="title"/>
          </p:nvPr>
        </p:nvSpPr>
        <p:spPr>
          <a:xfrm>
            <a:off x="762000" y="426416"/>
            <a:ext cx="10045500" cy="8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/>
              <a:t>SIMPLE USE CASE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2" name="Google Shape;24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6250" y="1252016"/>
            <a:ext cx="7557007" cy="5301184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30"/>
          <p:cNvSpPr txBox="1"/>
          <p:nvPr/>
        </p:nvSpPr>
        <p:spPr>
          <a:xfrm>
            <a:off x="4663950" y="841025"/>
            <a:ext cx="2241600" cy="41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Nuix REST API Endpoint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1"/>
          <p:cNvSpPr txBox="1"/>
          <p:nvPr>
            <p:ph type="title"/>
          </p:nvPr>
        </p:nvSpPr>
        <p:spPr>
          <a:xfrm>
            <a:off x="762000" y="426416"/>
            <a:ext cx="10045500" cy="8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/>
              <a:t>SIMPLE USE CASE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9" name="Google Shape;24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6250" y="1252016"/>
            <a:ext cx="7557007" cy="5301184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31"/>
          <p:cNvSpPr txBox="1"/>
          <p:nvPr/>
        </p:nvSpPr>
        <p:spPr>
          <a:xfrm>
            <a:off x="4663950" y="841025"/>
            <a:ext cx="2241600" cy="41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Nuix REST API Endpoint</a:t>
            </a:r>
            <a:endParaRPr/>
          </a:p>
        </p:txBody>
      </p:sp>
      <p:sp>
        <p:nvSpPr>
          <p:cNvPr id="251" name="Google Shape;251;p31"/>
          <p:cNvSpPr txBox="1"/>
          <p:nvPr/>
        </p:nvSpPr>
        <p:spPr>
          <a:xfrm>
            <a:off x="842200" y="4221075"/>
            <a:ext cx="2241600" cy="41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Nuix Management Server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2"/>
          <p:cNvSpPr txBox="1"/>
          <p:nvPr>
            <p:ph type="title"/>
          </p:nvPr>
        </p:nvSpPr>
        <p:spPr>
          <a:xfrm>
            <a:off x="762000" y="426416"/>
            <a:ext cx="10045500" cy="8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/>
              <a:t>SIMPLE USE CASE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6250" y="1252016"/>
            <a:ext cx="7557007" cy="5301184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2"/>
          <p:cNvSpPr txBox="1"/>
          <p:nvPr/>
        </p:nvSpPr>
        <p:spPr>
          <a:xfrm>
            <a:off x="4663950" y="841025"/>
            <a:ext cx="2241600" cy="41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Nuix REST API Endpoint</a:t>
            </a:r>
            <a:endParaRPr/>
          </a:p>
        </p:txBody>
      </p:sp>
      <p:sp>
        <p:nvSpPr>
          <p:cNvPr id="259" name="Google Shape;259;p32"/>
          <p:cNvSpPr txBox="1"/>
          <p:nvPr/>
        </p:nvSpPr>
        <p:spPr>
          <a:xfrm>
            <a:off x="842200" y="4221075"/>
            <a:ext cx="2241600" cy="41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Nuix Management Server</a:t>
            </a:r>
            <a:endParaRPr/>
          </a:p>
        </p:txBody>
      </p:sp>
      <p:sp>
        <p:nvSpPr>
          <p:cNvPr id="260" name="Google Shape;260;p32"/>
          <p:cNvSpPr txBox="1"/>
          <p:nvPr/>
        </p:nvSpPr>
        <p:spPr>
          <a:xfrm>
            <a:off x="8398700" y="4221075"/>
            <a:ext cx="1383600" cy="41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Elastic Cluster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lides">
  <a:themeElements>
    <a:clrScheme name="motagua light prueba">
      <a:dk1>
        <a:srgbClr val="445469"/>
      </a:dk1>
      <a:lt1>
        <a:srgbClr val="FFFFFF"/>
      </a:lt1>
      <a:dk2>
        <a:srgbClr val="445469"/>
      </a:dk2>
      <a:lt2>
        <a:srgbClr val="FFFFFF"/>
      </a:lt2>
      <a:accent1>
        <a:srgbClr val="1EA185"/>
      </a:accent1>
      <a:accent2>
        <a:srgbClr val="9BBB5C"/>
      </a:accent2>
      <a:accent3>
        <a:srgbClr val="F29B26"/>
      </a:accent3>
      <a:accent4>
        <a:srgbClr val="BD392F"/>
      </a:accent4>
      <a:accent5>
        <a:srgbClr val="445469"/>
      </a:accent5>
      <a:accent6>
        <a:srgbClr val="445469"/>
      </a:accent6>
      <a:hlink>
        <a:srgbClr val="F33B48"/>
      </a:hlink>
      <a:folHlink>
        <a:srgbClr val="FFC0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